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772400" cy="10896600"/>
  <p:notesSz cx="7772400" cy="108966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84" userDrawn="1">
          <p15:clr>
            <a:srgbClr val="A4A3A4"/>
          </p15:clr>
        </p15:guide>
        <p15:guide id="2" pos="24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726"/>
  </p:normalViewPr>
  <p:slideViewPr>
    <p:cSldViewPr>
      <p:cViewPr varScale="1">
        <p:scale>
          <a:sx n="75" d="100"/>
          <a:sy n="75" d="100"/>
        </p:scale>
        <p:origin x="3552" y="184"/>
      </p:cViewPr>
      <p:guideLst>
        <p:guide orient="horz" pos="3384"/>
        <p:guide pos="244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377946"/>
            <a:ext cx="6606540" cy="228828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6102096"/>
            <a:ext cx="5440680" cy="27241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3/16/25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900" b="1" i="0">
                <a:solidFill>
                  <a:schemeClr val="tx1"/>
                </a:solidFill>
                <a:latin typeface="Microsoft YaHei UI"/>
                <a:cs typeface="Microsoft YaHei U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3/16/25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900" b="1" i="0">
                <a:solidFill>
                  <a:schemeClr val="tx1"/>
                </a:solidFill>
                <a:latin typeface="Microsoft YaHei UI"/>
                <a:cs typeface="Microsoft YaHei U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506218"/>
            <a:ext cx="3380994" cy="71917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506218"/>
            <a:ext cx="3380994" cy="71917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3/16/25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900" b="1" i="0">
                <a:solidFill>
                  <a:schemeClr val="tx1"/>
                </a:solidFill>
                <a:latin typeface="Microsoft YaHei UI"/>
                <a:cs typeface="Microsoft YaHei U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3/16/25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3/16/25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722089"/>
            <a:ext cx="7772400" cy="1017451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703102" y="8072118"/>
            <a:ext cx="6437313" cy="1016001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637845" y="7590294"/>
            <a:ext cx="815192" cy="415914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0" y="0"/>
            <a:ext cx="7770813" cy="914400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368300" y="3841750"/>
            <a:ext cx="1917700" cy="1905000"/>
          </a:xfrm>
          <a:prstGeom prst="rect">
            <a:avLst/>
          </a:prstGeom>
        </p:spPr>
      </p:pic>
      <p:sp>
        <p:nvSpPr>
          <p:cNvPr id="21" name="bg object 21"/>
          <p:cNvSpPr/>
          <p:nvPr/>
        </p:nvSpPr>
        <p:spPr>
          <a:xfrm>
            <a:off x="1287143" y="461643"/>
            <a:ext cx="152400" cy="266700"/>
          </a:xfrm>
          <a:custGeom>
            <a:avLst/>
            <a:gdLst/>
            <a:ahLst/>
            <a:cxnLst/>
            <a:rect l="l" t="t" r="r" b="b"/>
            <a:pathLst>
              <a:path w="152400" h="266700">
                <a:moveTo>
                  <a:pt x="0" y="0"/>
                </a:moveTo>
                <a:lnTo>
                  <a:pt x="152400" y="266700"/>
                </a:lnTo>
              </a:path>
            </a:pathLst>
          </a:custGeom>
          <a:ln w="380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6209667" y="461643"/>
            <a:ext cx="130810" cy="281940"/>
          </a:xfrm>
          <a:custGeom>
            <a:avLst/>
            <a:gdLst/>
            <a:ahLst/>
            <a:cxnLst/>
            <a:rect l="l" t="t" r="r" b="b"/>
            <a:pathLst>
              <a:path w="130810" h="281940">
                <a:moveTo>
                  <a:pt x="130733" y="0"/>
                </a:moveTo>
                <a:lnTo>
                  <a:pt x="0" y="281940"/>
                </a:lnTo>
              </a:path>
            </a:pathLst>
          </a:custGeom>
          <a:ln w="380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08100" y="1689100"/>
            <a:ext cx="5205095" cy="7721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900" b="1" i="0">
                <a:solidFill>
                  <a:schemeClr val="tx1"/>
                </a:solidFill>
                <a:latin typeface="Microsoft YaHei UI"/>
                <a:cs typeface="Microsoft YaHei U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506218"/>
            <a:ext cx="6995160" cy="71917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10133838"/>
            <a:ext cx="2487168" cy="5448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10133838"/>
            <a:ext cx="1787652" cy="5448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3/16/25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10133838"/>
            <a:ext cx="1787652" cy="5448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05000" y="419100"/>
            <a:ext cx="39878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FFFFFF"/>
                </a:solidFill>
                <a:latin typeface="Meiryo" panose="020B0604030504040204" pitchFamily="34" charset="-128"/>
                <a:ea typeface="Meiryo" panose="020B0604030504040204" pitchFamily="34" charset="-128"/>
                <a:cs typeface="Microsoft YaHei UI"/>
              </a:rPr>
              <a:t>ウォーキング初⼼者⼤歓迎！</a:t>
            </a:r>
            <a:endParaRPr sz="2400" dirty="0">
              <a:latin typeface="Meiryo" panose="020B0604030504040204" pitchFamily="34" charset="-128"/>
              <a:ea typeface="Meiryo" panose="020B0604030504040204" pitchFamily="34" charset="-128"/>
              <a:cs typeface="Microsoft YaHei U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05050" y="1274844"/>
            <a:ext cx="31623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 err="1">
                <a:latin typeface="Meiryo" panose="020B0604030504040204" pitchFamily="34" charset="-128"/>
                <a:ea typeface="Meiryo" panose="020B0604030504040204" pitchFamily="34" charset="-128"/>
                <a:cs typeface="Microsoft YaHei UI"/>
              </a:rPr>
              <a:t>暮栄薬局</a:t>
            </a:r>
            <a:r>
              <a:rPr lang="en-US" sz="2400" b="1" dirty="0">
                <a:latin typeface="Meiryo" panose="020B0604030504040204" pitchFamily="34" charset="-128"/>
                <a:ea typeface="Meiryo" panose="020B0604030504040204" pitchFamily="34" charset="-128"/>
                <a:cs typeface="Microsoft YaHei UI"/>
              </a:rPr>
              <a:t> </a:t>
            </a:r>
            <a:r>
              <a:rPr sz="2400" b="1" spc="80" dirty="0">
                <a:latin typeface="Meiryo" panose="020B0604030504040204" pitchFamily="34" charset="-128"/>
                <a:ea typeface="Meiryo" panose="020B0604030504040204" pitchFamily="34" charset="-128"/>
                <a:cs typeface="Microsoft YaHei UI"/>
              </a:rPr>
              <a:t>presents</a:t>
            </a:r>
            <a:endParaRPr sz="2400" dirty="0">
              <a:latin typeface="Meiryo" panose="020B0604030504040204" pitchFamily="34" charset="-128"/>
              <a:ea typeface="Meiryo" panose="020B0604030504040204" pitchFamily="34" charset="-128"/>
              <a:cs typeface="Microsoft YaHei U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283652" y="1843578"/>
            <a:ext cx="5205095" cy="772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95" dirty="0">
                <a:latin typeface="Meiryo" panose="020B0604030504040204" pitchFamily="34" charset="-128"/>
                <a:ea typeface="Meiryo" panose="020B0604030504040204" pitchFamily="34" charset="-128"/>
              </a:rPr>
              <a:t>マチ歩きウォーク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955800" y="2537485"/>
            <a:ext cx="388620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dirty="0">
                <a:latin typeface="Meiryo" panose="020B0604030504040204" pitchFamily="34" charset="-128"/>
                <a:ea typeface="Meiryo" panose="020B0604030504040204" pitchFamily="34" charset="-128"/>
                <a:cs typeface="Microsoft YaHei UI"/>
              </a:rPr>
              <a:t>〜楽しいウォーキングでいきいき毎⽇を〜</a:t>
            </a:r>
            <a:endParaRPr sz="1600" dirty="0">
              <a:latin typeface="Meiryo" panose="020B0604030504040204" pitchFamily="34" charset="-128"/>
              <a:ea typeface="Meiryo" panose="020B0604030504040204" pitchFamily="34" charset="-128"/>
              <a:cs typeface="Microsoft YaHei U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715000" y="4279900"/>
            <a:ext cx="1397000" cy="1422400"/>
          </a:xfrm>
          <a:custGeom>
            <a:avLst/>
            <a:gdLst/>
            <a:ahLst/>
            <a:cxnLst/>
            <a:rect l="l" t="t" r="r" b="b"/>
            <a:pathLst>
              <a:path w="1397000" h="1422400">
                <a:moveTo>
                  <a:pt x="1397000" y="0"/>
                </a:moveTo>
                <a:lnTo>
                  <a:pt x="0" y="0"/>
                </a:lnTo>
                <a:lnTo>
                  <a:pt x="0" y="1422400"/>
                </a:lnTo>
                <a:lnTo>
                  <a:pt x="1397000" y="1422400"/>
                </a:lnTo>
                <a:lnTo>
                  <a:pt x="1397000" y="0"/>
                </a:lnTo>
                <a:close/>
              </a:path>
            </a:pathLst>
          </a:custGeom>
          <a:solidFill>
            <a:srgbClr val="DEEB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5778500" y="5692140"/>
            <a:ext cx="1282700" cy="43736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28800"/>
              </a:lnSpc>
              <a:spcBef>
                <a:spcPts val="100"/>
              </a:spcBef>
            </a:pPr>
            <a:r>
              <a:rPr sz="1100" b="1" dirty="0">
                <a:latin typeface="Meiryo" panose="020B0604030504040204" pitchFamily="34" charset="-128"/>
                <a:ea typeface="Meiryo" panose="020B0604030504040204" pitchFamily="34" charset="-128"/>
                <a:cs typeface="Microsoft YaHei UI"/>
              </a:rPr>
              <a:t>ウォーキング講師： 暮栄花⼦</a:t>
            </a:r>
            <a:endParaRPr sz="1100" dirty="0">
              <a:latin typeface="Meiryo" panose="020B0604030504040204" pitchFamily="34" charset="-128"/>
              <a:ea typeface="Meiryo" panose="020B0604030504040204" pitchFamily="34" charset="-128"/>
              <a:cs typeface="Microsoft YaHei UI"/>
            </a:endParaRPr>
          </a:p>
        </p:txBody>
      </p:sp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59049" y="6596381"/>
            <a:ext cx="2654300" cy="406400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990600" y="6856021"/>
            <a:ext cx="5849620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spc="-300" dirty="0">
                <a:solidFill>
                  <a:srgbClr val="FFFFFF"/>
                </a:solidFill>
                <a:latin typeface="Meiryo" panose="020B0604030504040204" pitchFamily="34" charset="-128"/>
                <a:ea typeface="Meiryo" panose="020B0604030504040204" pitchFamily="34" charset="-128"/>
                <a:cs typeface="Microsoft YaHei UI"/>
              </a:rPr>
              <a:t>６</a:t>
            </a:r>
            <a:r>
              <a:rPr sz="2400" b="1" spc="-700" dirty="0">
                <a:solidFill>
                  <a:srgbClr val="FFFFFF"/>
                </a:solidFill>
                <a:latin typeface="Meiryo" panose="020B0604030504040204" pitchFamily="34" charset="-128"/>
                <a:ea typeface="Meiryo" panose="020B0604030504040204" pitchFamily="34" charset="-128"/>
                <a:cs typeface="Microsoft YaHei UI"/>
              </a:rPr>
              <a:t>⽉</a:t>
            </a:r>
            <a:r>
              <a:rPr lang="en-US" sz="2400" b="1" spc="-700" dirty="0">
                <a:solidFill>
                  <a:srgbClr val="FFFFFF"/>
                </a:solidFill>
                <a:latin typeface="Meiryo" panose="020B0604030504040204" pitchFamily="34" charset="-128"/>
                <a:ea typeface="Meiryo" panose="020B0604030504040204" pitchFamily="34" charset="-128"/>
                <a:cs typeface="Microsoft YaHei UI"/>
              </a:rPr>
              <a:t>   </a:t>
            </a:r>
            <a:r>
              <a:rPr lang="en-US" sz="4400" b="1" spc="-300" dirty="0">
                <a:solidFill>
                  <a:srgbClr val="FFFFFF"/>
                </a:solidFill>
                <a:latin typeface="Meiryo" panose="020B0604030504040204" pitchFamily="34" charset="-128"/>
                <a:ea typeface="Meiryo" panose="020B0604030504040204" pitchFamily="34" charset="-128"/>
                <a:cs typeface="Microsoft YaHei UI"/>
              </a:rPr>
              <a:t>1</a:t>
            </a:r>
            <a:r>
              <a:rPr sz="2400" b="1" spc="35" dirty="0">
                <a:solidFill>
                  <a:srgbClr val="FFFFFF"/>
                </a:solidFill>
                <a:latin typeface="Meiryo" panose="020B0604030504040204" pitchFamily="34" charset="-128"/>
                <a:ea typeface="Meiryo" panose="020B0604030504040204" pitchFamily="34" charset="-128"/>
                <a:cs typeface="Microsoft YaHei UI"/>
              </a:rPr>
              <a:t>⽇（</a:t>
            </a:r>
            <a:r>
              <a:rPr lang="ja-JP" altLang="en-US" sz="2400" b="1" spc="35">
                <a:solidFill>
                  <a:srgbClr val="FFFFFF"/>
                </a:solidFill>
                <a:latin typeface="Meiryo" panose="020B0604030504040204" pitchFamily="34" charset="-128"/>
                <a:ea typeface="Meiryo" panose="020B0604030504040204" pitchFamily="34" charset="-128"/>
                <a:cs typeface="Microsoft YaHei UI"/>
              </a:rPr>
              <a:t>日</a:t>
            </a:r>
            <a:r>
              <a:rPr sz="2400" b="1" spc="90">
                <a:solidFill>
                  <a:srgbClr val="FFFFFF"/>
                </a:solidFill>
                <a:latin typeface="Meiryo" panose="020B0604030504040204" pitchFamily="34" charset="-128"/>
                <a:ea typeface="Meiryo" panose="020B0604030504040204" pitchFamily="34" charset="-128"/>
                <a:cs typeface="Microsoft YaHei UI"/>
              </a:rPr>
              <a:t>）</a:t>
            </a:r>
            <a:r>
              <a:rPr sz="2400" b="1" spc="90" dirty="0">
                <a:solidFill>
                  <a:srgbClr val="FFFFFF"/>
                </a:solidFill>
                <a:latin typeface="Meiryo" panose="020B0604030504040204" pitchFamily="34" charset="-128"/>
                <a:ea typeface="Meiryo" panose="020B0604030504040204" pitchFamily="34" charset="-128"/>
                <a:cs typeface="Microsoft YaHei UI"/>
              </a:rPr>
              <a:t>13：00</a:t>
            </a:r>
            <a:r>
              <a:rPr sz="2400" b="1" spc="100" dirty="0">
                <a:solidFill>
                  <a:srgbClr val="FFFFFF"/>
                </a:solidFill>
                <a:latin typeface="Meiryo" panose="020B0604030504040204" pitchFamily="34" charset="-128"/>
                <a:ea typeface="Meiryo" panose="020B0604030504040204" pitchFamily="34" charset="-128"/>
                <a:cs typeface="Microsoft YaHei UI"/>
              </a:rPr>
              <a:t>〜</a:t>
            </a:r>
            <a:r>
              <a:rPr sz="2400" b="1" spc="110" dirty="0">
                <a:solidFill>
                  <a:srgbClr val="FFFFFF"/>
                </a:solidFill>
                <a:latin typeface="Meiryo" panose="020B0604030504040204" pitchFamily="34" charset="-128"/>
                <a:ea typeface="Meiryo" panose="020B0604030504040204" pitchFamily="34" charset="-128"/>
                <a:cs typeface="Microsoft YaHei UI"/>
              </a:rPr>
              <a:t>15：00</a:t>
            </a:r>
            <a:endParaRPr sz="2400" dirty="0">
              <a:latin typeface="Meiryo" panose="020B0604030504040204" pitchFamily="34" charset="-128"/>
              <a:ea typeface="Meiryo" panose="020B0604030504040204" pitchFamily="34" charset="-128"/>
              <a:cs typeface="Microsoft YaHei U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660650" y="6653847"/>
            <a:ext cx="2476500" cy="284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b="1" dirty="0">
                <a:solidFill>
                  <a:srgbClr val="C50030"/>
                </a:solidFill>
                <a:latin typeface="Meiryo" panose="020B0604030504040204" pitchFamily="34" charset="-128"/>
                <a:ea typeface="Meiryo" panose="020B0604030504040204" pitchFamily="34" charset="-128"/>
                <a:cs typeface="Microsoft YaHei UI"/>
              </a:rPr>
              <a:t>事前予約制：</a:t>
            </a:r>
            <a:r>
              <a:rPr sz="1300" b="1" dirty="0">
                <a:solidFill>
                  <a:srgbClr val="C50030"/>
                </a:solidFill>
                <a:latin typeface="Meiryo" panose="020B0604030504040204" pitchFamily="34" charset="-128"/>
                <a:ea typeface="Meiryo" panose="020B0604030504040204" pitchFamily="34" charset="-128"/>
                <a:cs typeface="Microsoft YaHei UI"/>
              </a:rPr>
              <a:t>薬局にて受付中</a:t>
            </a:r>
            <a:endParaRPr sz="1300" dirty="0">
              <a:latin typeface="Meiryo" panose="020B0604030504040204" pitchFamily="34" charset="-128"/>
              <a:ea typeface="Meiryo" panose="020B0604030504040204" pitchFamily="34" charset="-128"/>
              <a:cs typeface="Microsoft YaHei U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701800" y="7699491"/>
            <a:ext cx="73660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FFFFFF"/>
                </a:solidFill>
                <a:latin typeface="Meiryo" panose="020B0604030504040204" pitchFamily="34" charset="-128"/>
                <a:ea typeface="Meiryo" panose="020B0604030504040204" pitchFamily="34" charset="-128"/>
                <a:cs typeface="Microsoft YaHei"/>
              </a:rPr>
              <a:t>集合場所</a:t>
            </a:r>
            <a:endParaRPr sz="1200" dirty="0">
              <a:latin typeface="Meiryo" panose="020B0604030504040204" pitchFamily="34" charset="-128"/>
              <a:ea typeface="Meiryo" panose="020B0604030504040204" pitchFamily="34" charset="-128"/>
              <a:cs typeface="Microsoft YaHei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631192" y="8481270"/>
            <a:ext cx="3485451" cy="1615230"/>
            <a:chOff x="669925" y="8491218"/>
            <a:chExt cx="3485451" cy="1615230"/>
          </a:xfrm>
        </p:grpSpPr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69925" y="9687347"/>
              <a:ext cx="939800" cy="419101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210943" y="8491218"/>
              <a:ext cx="165101" cy="177801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990275" y="8491218"/>
              <a:ext cx="165101" cy="177801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990275" y="8735058"/>
              <a:ext cx="165101" cy="177801"/>
            </a:xfrm>
            <a:prstGeom prst="rect">
              <a:avLst/>
            </a:prstGeom>
          </p:spPr>
        </p:pic>
      </p:grpSp>
      <p:sp>
        <p:nvSpPr>
          <p:cNvPr id="17" name="object 17"/>
          <p:cNvSpPr txBox="1"/>
          <p:nvPr/>
        </p:nvSpPr>
        <p:spPr>
          <a:xfrm>
            <a:off x="711200" y="9156700"/>
            <a:ext cx="4893310" cy="406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500" b="1" dirty="0">
                <a:solidFill>
                  <a:srgbClr val="FFFFFF"/>
                </a:solidFill>
                <a:latin typeface="Meiryo" panose="020B0604030504040204" pitchFamily="34" charset="-128"/>
                <a:ea typeface="Meiryo" panose="020B0604030504040204" pitchFamily="34" charset="-128"/>
                <a:cs typeface="Microsoft YaHei UI"/>
              </a:rPr>
              <a:t>暮栄薬局</a:t>
            </a:r>
            <a:r>
              <a:rPr sz="2500" b="1" spc="-15" dirty="0">
                <a:solidFill>
                  <a:srgbClr val="FFFFFF"/>
                </a:solidFill>
                <a:latin typeface="Meiryo" panose="020B0604030504040204" pitchFamily="34" charset="-128"/>
                <a:ea typeface="Meiryo" panose="020B0604030504040204" pitchFamily="34" charset="-128"/>
                <a:cs typeface="Microsoft YaHei UI"/>
              </a:rPr>
              <a:t> </a:t>
            </a:r>
            <a:r>
              <a:rPr sz="2500" b="1" dirty="0">
                <a:solidFill>
                  <a:srgbClr val="FFFFFF"/>
                </a:solidFill>
                <a:latin typeface="Meiryo" panose="020B0604030504040204" pitchFamily="34" charset="-128"/>
                <a:ea typeface="Meiryo" panose="020B0604030504040204" pitchFamily="34" charset="-128"/>
                <a:cs typeface="Microsoft YaHei UI"/>
              </a:rPr>
              <a:t>マチ歩きウォーク事務局</a:t>
            </a:r>
            <a:endParaRPr sz="2500" dirty="0">
              <a:latin typeface="Meiryo" panose="020B0604030504040204" pitchFamily="34" charset="-128"/>
              <a:ea typeface="Meiryo" panose="020B0604030504040204" pitchFamily="34" charset="-128"/>
              <a:cs typeface="Microsoft YaHei U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97867" y="9715500"/>
            <a:ext cx="736600" cy="31290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5000"/>
              </a:lnSpc>
              <a:spcBef>
                <a:spcPts val="100"/>
              </a:spcBef>
            </a:pPr>
            <a:r>
              <a:rPr sz="800" b="1" dirty="0">
                <a:solidFill>
                  <a:srgbClr val="FFFFFF"/>
                </a:solidFill>
                <a:latin typeface="Meiryo" panose="020B0604030504040204" pitchFamily="34" charset="-128"/>
                <a:ea typeface="Meiryo" panose="020B0604030504040204" pitchFamily="34" charset="-128"/>
                <a:cs typeface="Microsoft YaHei UI"/>
              </a:rPr>
              <a:t>お問い合わせは こちらへ</a:t>
            </a:r>
            <a:endParaRPr sz="800" dirty="0">
              <a:latin typeface="Meiryo" panose="020B0604030504040204" pitchFamily="34" charset="-128"/>
              <a:ea typeface="Meiryo" panose="020B0604030504040204" pitchFamily="34" charset="-128"/>
              <a:cs typeface="Microsoft YaHei U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625600" y="9667433"/>
            <a:ext cx="4093845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120" dirty="0">
                <a:solidFill>
                  <a:srgbClr val="FFFFFF"/>
                </a:solidFill>
                <a:latin typeface="Meiryo" panose="020B0604030504040204" pitchFamily="34" charset="-128"/>
                <a:ea typeface="Meiryo" panose="020B0604030504040204" pitchFamily="34" charset="-128"/>
                <a:cs typeface="Microsoft YaHei"/>
              </a:rPr>
              <a:t>TEL03-1234-1111</a:t>
            </a:r>
            <a:endParaRPr sz="3200" dirty="0">
              <a:latin typeface="Meiryo" panose="020B0604030504040204" pitchFamily="34" charset="-128"/>
              <a:ea typeface="Meiryo" panose="020B0604030504040204" pitchFamily="34" charset="-128"/>
              <a:cs typeface="Microsoft YaHe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578100" y="7645400"/>
            <a:ext cx="3670300" cy="736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900" b="1" dirty="0">
                <a:solidFill>
                  <a:srgbClr val="FFFFFF"/>
                </a:solidFill>
                <a:latin typeface="Meiryo" panose="020B0604030504040204" pitchFamily="34" charset="-128"/>
                <a:ea typeface="Meiryo" panose="020B0604030504040204" pitchFamily="34" charset="-128"/>
                <a:cs typeface="Microsoft YaHei UI"/>
              </a:rPr>
              <a:t>暮栄薬局駐⾞場</a:t>
            </a:r>
            <a:r>
              <a:rPr sz="1400" dirty="0">
                <a:solidFill>
                  <a:srgbClr val="FFFFFF"/>
                </a:solidFill>
                <a:latin typeface="Meiryo" panose="020B0604030504040204" pitchFamily="34" charset="-128"/>
                <a:ea typeface="Meiryo" panose="020B0604030504040204" pitchFamily="34" charset="-128"/>
                <a:cs typeface="Microsoft YaHei"/>
              </a:rPr>
              <a:t>（東京都渋⾕区神宮前）</a:t>
            </a:r>
            <a:endParaRPr sz="1400" dirty="0">
              <a:latin typeface="Meiryo" panose="020B0604030504040204" pitchFamily="34" charset="-128"/>
              <a:ea typeface="Meiryo" panose="020B0604030504040204" pitchFamily="34" charset="-128"/>
              <a:cs typeface="Microsoft YaHei"/>
            </a:endParaRPr>
          </a:p>
          <a:p>
            <a:pPr marL="25400">
              <a:lnSpc>
                <a:spcPct val="100000"/>
              </a:lnSpc>
              <a:spcBef>
                <a:spcPts val="1520"/>
              </a:spcBef>
            </a:pPr>
            <a:r>
              <a:rPr sz="1500" b="1" dirty="0">
                <a:solidFill>
                  <a:srgbClr val="CD609B"/>
                </a:solidFill>
                <a:latin typeface="Meiryo" panose="020B0604030504040204" pitchFamily="34" charset="-128"/>
                <a:ea typeface="Meiryo" panose="020B0604030504040204" pitchFamily="34" charset="-128"/>
                <a:cs typeface="Microsoft YaHei UI"/>
              </a:rPr>
              <a:t>こんな⽅におすすめします！</a:t>
            </a:r>
            <a:endParaRPr sz="1500" dirty="0">
              <a:latin typeface="Meiryo" panose="020B0604030504040204" pitchFamily="34" charset="-128"/>
              <a:ea typeface="Meiryo" panose="020B0604030504040204" pitchFamily="34" charset="-128"/>
              <a:cs typeface="Microsoft YaHei U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435099" y="8445500"/>
            <a:ext cx="2555175" cy="432683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 marR="5080">
              <a:lnSpc>
                <a:spcPct val="102600"/>
              </a:lnSpc>
              <a:spcBef>
                <a:spcPts val="60"/>
              </a:spcBef>
            </a:pPr>
            <a:r>
              <a:rPr sz="1300" b="1" dirty="0" err="1">
                <a:latin typeface="Meiryo" panose="020B0604030504040204" pitchFamily="34" charset="-128"/>
                <a:ea typeface="Meiryo" panose="020B0604030504040204" pitchFamily="34" charset="-128"/>
                <a:cs typeface="Microsoft YaHei UI"/>
              </a:rPr>
              <a:t>運動しなさいとは⾔われるけど</a:t>
            </a:r>
            <a:endParaRPr lang="en-US" sz="1300" b="1" dirty="0">
              <a:latin typeface="Meiryo" panose="020B0604030504040204" pitchFamily="34" charset="-128"/>
              <a:ea typeface="Meiryo" panose="020B0604030504040204" pitchFamily="34" charset="-128"/>
              <a:cs typeface="Microsoft YaHei UI"/>
            </a:endParaRPr>
          </a:p>
          <a:p>
            <a:pPr marL="12700" marR="5080">
              <a:lnSpc>
                <a:spcPct val="102600"/>
              </a:lnSpc>
              <a:spcBef>
                <a:spcPts val="60"/>
              </a:spcBef>
            </a:pPr>
            <a:r>
              <a:rPr sz="1300" b="1">
                <a:latin typeface="Meiryo" panose="020B0604030504040204" pitchFamily="34" charset="-128"/>
                <a:ea typeface="Meiryo" panose="020B0604030504040204" pitchFamily="34" charset="-128"/>
                <a:cs typeface="Microsoft YaHei UI"/>
              </a:rPr>
              <a:t>何を始めていいのかわからない</a:t>
            </a:r>
            <a:r>
              <a:rPr sz="1300" b="1" dirty="0">
                <a:latin typeface="Meiryo" panose="020B0604030504040204" pitchFamily="34" charset="-128"/>
                <a:ea typeface="Meiryo" panose="020B0604030504040204" pitchFamily="34" charset="-128"/>
                <a:cs typeface="Microsoft YaHei UI"/>
              </a:rPr>
              <a:t>！</a:t>
            </a:r>
            <a:endParaRPr sz="1300" dirty="0">
              <a:latin typeface="Meiryo" panose="020B0604030504040204" pitchFamily="34" charset="-128"/>
              <a:ea typeface="Meiryo" panose="020B0604030504040204" pitchFamily="34" charset="-128"/>
              <a:cs typeface="Microsoft YaHei U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216400" y="8376919"/>
            <a:ext cx="2006600" cy="584200"/>
          </a:xfrm>
          <a:prstGeom prst="rect">
            <a:avLst/>
          </a:prstGeom>
        </p:spPr>
        <p:txBody>
          <a:bodyPr vert="horz" wrap="square" lIns="0" tIns="939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40"/>
              </a:spcBef>
            </a:pPr>
            <a:r>
              <a:rPr sz="1300" b="1" dirty="0">
                <a:latin typeface="Meiryo" panose="020B0604030504040204" pitchFamily="34" charset="-128"/>
                <a:ea typeface="Meiryo" panose="020B0604030504040204" pitchFamily="34" charset="-128"/>
                <a:cs typeface="Microsoft YaHei UI"/>
              </a:rPr>
              <a:t>新しい趣味をみつけたい！</a:t>
            </a:r>
            <a:endParaRPr sz="1300">
              <a:latin typeface="Meiryo" panose="020B0604030504040204" pitchFamily="34" charset="-128"/>
              <a:ea typeface="Meiryo" panose="020B0604030504040204" pitchFamily="34" charset="-128"/>
              <a:cs typeface="Microsoft YaHei UI"/>
            </a:endParaRPr>
          </a:p>
          <a:p>
            <a:pPr marL="12700">
              <a:lnSpc>
                <a:spcPct val="100000"/>
              </a:lnSpc>
              <a:spcBef>
                <a:spcPts val="640"/>
              </a:spcBef>
            </a:pPr>
            <a:r>
              <a:rPr sz="1300" b="1" dirty="0">
                <a:latin typeface="Meiryo" panose="020B0604030504040204" pitchFamily="34" charset="-128"/>
                <a:ea typeface="Meiryo" panose="020B0604030504040204" pitchFamily="34" charset="-128"/>
                <a:cs typeface="Microsoft YaHei UI"/>
              </a:rPr>
              <a:t>⾜腰を丈夫にしたい！</a:t>
            </a:r>
            <a:endParaRPr sz="1300">
              <a:latin typeface="Meiryo" panose="020B0604030504040204" pitchFamily="34" charset="-128"/>
              <a:ea typeface="Meiryo" panose="020B0604030504040204" pitchFamily="34" charset="-128"/>
              <a:cs typeface="Microsoft YaHei U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53415" y="4031719"/>
            <a:ext cx="1334770" cy="1141095"/>
          </a:xfrm>
          <a:prstGeom prst="rect">
            <a:avLst/>
          </a:prstGeom>
        </p:spPr>
        <p:txBody>
          <a:bodyPr vert="horz" wrap="square" lIns="0" tIns="838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60"/>
              </a:spcBef>
              <a:tabLst>
                <a:tab pos="1321435" algn="l"/>
              </a:tabLst>
            </a:pPr>
            <a:r>
              <a:rPr sz="2600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Meiryo" panose="020B0604030504040204" pitchFamily="34" charset="-128"/>
                <a:ea typeface="Meiryo" panose="020B0604030504040204" pitchFamily="34" charset="-128"/>
                <a:cs typeface="Times New Roman"/>
              </a:rPr>
              <a:t> </a:t>
            </a:r>
            <a:r>
              <a:rPr sz="2600" u="sng" spc="-38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Meiryo" panose="020B0604030504040204" pitchFamily="34" charset="-128"/>
                <a:ea typeface="Meiryo" panose="020B0604030504040204" pitchFamily="34" charset="-128"/>
                <a:cs typeface="Times New Roman"/>
              </a:rPr>
              <a:t> </a:t>
            </a:r>
            <a:r>
              <a:rPr sz="26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Meiryo" panose="020B0604030504040204" pitchFamily="34" charset="-128"/>
                <a:ea typeface="Meiryo" panose="020B0604030504040204" pitchFamily="34" charset="-128"/>
                <a:cs typeface="Microsoft YaHei UI"/>
              </a:rPr>
              <a:t>参加費	</a:t>
            </a:r>
            <a:endParaRPr sz="2600" dirty="0">
              <a:latin typeface="Meiryo" panose="020B0604030504040204" pitchFamily="34" charset="-128"/>
              <a:ea typeface="Meiryo" panose="020B0604030504040204" pitchFamily="34" charset="-128"/>
              <a:cs typeface="Microsoft YaHei UI"/>
            </a:endParaRPr>
          </a:p>
          <a:p>
            <a:pPr marL="66040">
              <a:lnSpc>
                <a:spcPct val="100000"/>
              </a:lnSpc>
              <a:spcBef>
                <a:spcPts val="780"/>
              </a:spcBef>
            </a:pPr>
            <a:r>
              <a:rPr sz="3600" b="1" spc="210" dirty="0">
                <a:solidFill>
                  <a:srgbClr val="FFFFFF"/>
                </a:solidFill>
                <a:latin typeface="Meiryo" panose="020B0604030504040204" pitchFamily="34" charset="-128"/>
                <a:ea typeface="Meiryo" panose="020B0604030504040204" pitchFamily="34" charset="-128"/>
                <a:cs typeface="Microsoft YaHei UI"/>
              </a:rPr>
              <a:t>300</a:t>
            </a:r>
            <a:r>
              <a:rPr sz="2000" b="1" dirty="0">
                <a:solidFill>
                  <a:srgbClr val="FFFFFF"/>
                </a:solidFill>
                <a:latin typeface="Meiryo" panose="020B0604030504040204" pitchFamily="34" charset="-128"/>
                <a:ea typeface="Meiryo" panose="020B0604030504040204" pitchFamily="34" charset="-128"/>
                <a:cs typeface="Microsoft YaHei UI"/>
              </a:rPr>
              <a:t>円</a:t>
            </a:r>
            <a:endParaRPr sz="2000" dirty="0">
              <a:latin typeface="Meiryo" panose="020B0604030504040204" pitchFamily="34" charset="-128"/>
              <a:ea typeface="Meiryo" panose="020B0604030504040204" pitchFamily="34" charset="-128"/>
              <a:cs typeface="Microsoft YaHei U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59948" y="5155319"/>
            <a:ext cx="1168400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b="1" dirty="0">
                <a:solidFill>
                  <a:srgbClr val="DDDDDD"/>
                </a:solidFill>
                <a:latin typeface="Meiryo" panose="020B0604030504040204" pitchFamily="34" charset="-128"/>
                <a:ea typeface="Meiryo" panose="020B0604030504040204" pitchFamily="34" charset="-128"/>
                <a:cs typeface="Microsoft YaHei UI"/>
              </a:rPr>
              <a:t>ドリンク付き</a:t>
            </a:r>
            <a:endParaRPr sz="1500" dirty="0">
              <a:latin typeface="Meiryo" panose="020B0604030504040204" pitchFamily="34" charset="-128"/>
              <a:ea typeface="Meiryo" panose="020B0604030504040204" pitchFamily="34" charset="-128"/>
              <a:cs typeface="Microsoft YaHei U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858508" y="9167664"/>
            <a:ext cx="1282700" cy="1004762"/>
          </a:xfrm>
          <a:prstGeom prst="rect">
            <a:avLst/>
          </a:prstGeom>
          <a:solidFill>
            <a:srgbClr val="DEEBF7"/>
          </a:solidFill>
        </p:spPr>
        <p:txBody>
          <a:bodyPr vert="horz" wrap="square" lIns="0" tIns="44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2500" dirty="0">
              <a:latin typeface="Meiryo" panose="020B0604030504040204" pitchFamily="34" charset="-128"/>
              <a:ea typeface="Meiryo" panose="020B0604030504040204" pitchFamily="34" charset="-128"/>
              <a:cs typeface="Times New Roman"/>
            </a:endParaRPr>
          </a:p>
          <a:p>
            <a:pPr marL="389890">
              <a:lnSpc>
                <a:spcPct val="100000"/>
              </a:lnSpc>
            </a:pPr>
            <a:r>
              <a:rPr sz="2000" dirty="0" err="1">
                <a:latin typeface="Meiryo" panose="020B0604030504040204" pitchFamily="34" charset="-128"/>
                <a:ea typeface="Meiryo" panose="020B0604030504040204" pitchFamily="34" charset="-128"/>
                <a:cs typeface="Microsoft YaHei"/>
              </a:rPr>
              <a:t>地図</a:t>
            </a:r>
            <a:endParaRPr lang="en-US" sz="2000" dirty="0">
              <a:latin typeface="Meiryo" panose="020B0604030504040204" pitchFamily="34" charset="-128"/>
              <a:ea typeface="Meiryo" panose="020B0604030504040204" pitchFamily="34" charset="-128"/>
              <a:cs typeface="Microsoft YaHei"/>
            </a:endParaRPr>
          </a:p>
          <a:p>
            <a:pPr marL="389890">
              <a:lnSpc>
                <a:spcPct val="100000"/>
              </a:lnSpc>
            </a:pPr>
            <a:endParaRPr lang="en-US" sz="2000" dirty="0">
              <a:latin typeface="Meiryo" panose="020B0604030504040204" pitchFamily="34" charset="-128"/>
              <a:ea typeface="Meiryo" panose="020B0604030504040204" pitchFamily="34" charset="-128"/>
              <a:cs typeface="Microsoft YaHei"/>
            </a:endParaRPr>
          </a:p>
        </p:txBody>
      </p:sp>
      <p:pic>
        <p:nvPicPr>
          <p:cNvPr id="26" name="object 2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144231" y="4326691"/>
            <a:ext cx="538337" cy="132884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Words>74</Words>
  <Application>Microsoft Macintosh PowerPoint</Application>
  <PresentationFormat>ユーザー設定</PresentationFormat>
  <Paragraphs>22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Microsoft YaHei UI</vt:lpstr>
      <vt:lpstr>Meiryo</vt:lpstr>
      <vt:lpstr>Calibri</vt:lpstr>
      <vt:lpstr>Office Theme</vt:lpstr>
      <vt:lpstr>マチ歩きウォーク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ウォーキングイベント</dc:title>
  <dc:creator>classa04</dc:creator>
  <cp:lastModifiedBy>淵上繭子</cp:lastModifiedBy>
  <cp:revision>6</cp:revision>
  <dcterms:created xsi:type="dcterms:W3CDTF">2023-04-06T02:30:00Z</dcterms:created>
  <dcterms:modified xsi:type="dcterms:W3CDTF">2025-03-15T19:14:33Z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2020-03-03T00:00:00Z</vt:filetime>
  </property>
  <property fmtid="{D5CDD505-2E9C-101B-9397-08002B2CF9AE}" pid="3" name="Creator">
    <vt:lpwstr>Keynote</vt:lpwstr>
  </property>
  <property fmtid="{D5CDD505-2E9C-101B-9397-08002B2CF9AE}" pid="4" name="LastSaved">
    <vt:filetime>2023-04-06T00:00:00Z</vt:filetime>
  </property>
</Properties>
</file>