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896600"/>
  <p:notesSz cx="7772400" cy="108966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2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>
        <p:scale>
          <a:sx n="221" d="100"/>
          <a:sy n="221" d="100"/>
        </p:scale>
        <p:origin x="-776" y="464"/>
      </p:cViewPr>
      <p:guideLst>
        <p:guide orient="horz" pos="34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377946"/>
            <a:ext cx="6606540" cy="22882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6102096"/>
            <a:ext cx="5440680" cy="2724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rgbClr val="AB1F7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rgbClr val="AB1F7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506218"/>
            <a:ext cx="3380994" cy="71917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506218"/>
            <a:ext cx="3380994" cy="71917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rgbClr val="AB1F7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2043" y="130746"/>
            <a:ext cx="7555520" cy="1069171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000" y="1574800"/>
            <a:ext cx="1720850" cy="939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1" i="0">
                <a:solidFill>
                  <a:srgbClr val="AB1F7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506218"/>
            <a:ext cx="6995160" cy="71917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10133838"/>
            <a:ext cx="2487168" cy="5448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10133838"/>
            <a:ext cx="1787652" cy="5448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10133838"/>
            <a:ext cx="1787652" cy="5448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lassa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641154" y="4943495"/>
            <a:ext cx="1302445" cy="2762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80" dirty="0"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18</a:t>
            </a:r>
            <a:r>
              <a:rPr sz="1400" b="1" spc="30" dirty="0"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時〜</a:t>
            </a:r>
            <a:r>
              <a:rPr sz="1400" b="1" spc="10" dirty="0"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2</a:t>
            </a:r>
            <a:r>
              <a:rPr sz="1400" b="1" spc="80" dirty="0"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0</a:t>
            </a:r>
            <a:r>
              <a:rPr sz="1400" b="1" dirty="0"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時</a:t>
            </a:r>
            <a:endParaRPr sz="1400" dirty="0">
              <a:latin typeface="Meiryo" panose="020B0604030504040204" pitchFamily="34" charset="-128"/>
              <a:ea typeface="Meiryo" panose="020B0604030504040204" pitchFamily="34" charset="-128"/>
              <a:cs typeface="Microsoft YaHei U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463800" y="5410200"/>
            <a:ext cx="4699000" cy="830997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  <a:tabLst>
                <a:tab pos="367665" algn="l"/>
                <a:tab pos="697865" algn="l"/>
              </a:tabLst>
            </a:pPr>
            <a:r>
              <a:rPr sz="1400" b="1" dirty="0"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場	所	</a:t>
            </a:r>
            <a:r>
              <a:rPr sz="2000" dirty="0">
                <a:latin typeface="Meiryo" panose="020B0604030504040204" pitchFamily="34" charset="-128"/>
                <a:ea typeface="Meiryo" panose="020B0604030504040204" pitchFamily="34" charset="-128"/>
                <a:cs typeface="Microsoft YaHei"/>
              </a:rPr>
              <a:t>渋⾕公⺠館</a:t>
            </a:r>
            <a:r>
              <a:rPr sz="2000" spc="25" dirty="0">
                <a:latin typeface="Meiryo" panose="020B0604030504040204" pitchFamily="34" charset="-128"/>
                <a:ea typeface="Meiryo" panose="020B0604030504040204" pitchFamily="34" charset="-128"/>
                <a:cs typeface="Microsoft YaHei"/>
              </a:rPr>
              <a:t> </a:t>
            </a:r>
            <a:r>
              <a:rPr sz="2000" dirty="0">
                <a:latin typeface="Meiryo" panose="020B0604030504040204" pitchFamily="34" charset="-128"/>
                <a:ea typeface="Meiryo" panose="020B0604030504040204" pitchFamily="34" charset="-128"/>
                <a:cs typeface="Microsoft YaHei"/>
              </a:rPr>
              <a:t>中会議室</a:t>
            </a:r>
          </a:p>
          <a:p>
            <a:pPr marL="12700">
              <a:lnSpc>
                <a:spcPct val="100000"/>
              </a:lnSpc>
              <a:spcBef>
                <a:spcPts val="600"/>
              </a:spcBef>
              <a:tabLst>
                <a:tab pos="367665" algn="l"/>
                <a:tab pos="723265" algn="l"/>
              </a:tabLst>
            </a:pPr>
            <a:r>
              <a:rPr sz="1400" b="1" dirty="0"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定	員	</a:t>
            </a:r>
            <a:r>
              <a:rPr sz="2400" spc="80" dirty="0">
                <a:latin typeface="Meiryo" panose="020B0604030504040204" pitchFamily="34" charset="-128"/>
                <a:ea typeface="Meiryo" panose="020B0604030504040204" pitchFamily="34" charset="-128"/>
                <a:cs typeface="Microsoft YaHei"/>
              </a:rPr>
              <a:t>15</a:t>
            </a:r>
            <a:r>
              <a:rPr sz="1400" spc="80" dirty="0">
                <a:latin typeface="Meiryo" panose="020B0604030504040204" pitchFamily="34" charset="-128"/>
                <a:ea typeface="Meiryo" panose="020B0604030504040204" pitchFamily="34" charset="-128"/>
                <a:cs typeface="Microsoft YaHei"/>
              </a:rPr>
              <a:t>名（応募者多数の場合抽選となります）</a:t>
            </a:r>
            <a:endParaRPr sz="1400" dirty="0">
              <a:latin typeface="Meiryo" panose="020B0604030504040204" pitchFamily="34" charset="-128"/>
              <a:ea typeface="Meiryo" panose="020B0604030504040204" pitchFamily="34" charset="-128"/>
              <a:cs typeface="Microsoft YaHe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463800" y="6311900"/>
            <a:ext cx="3971145" cy="18133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23265" algn="l"/>
                <a:tab pos="1824989" algn="l"/>
                <a:tab pos="2713990" algn="l"/>
              </a:tabLst>
            </a:pPr>
            <a:r>
              <a:rPr sz="1400" b="1" dirty="0"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受講料	</a:t>
            </a:r>
            <a:r>
              <a:rPr sz="2400" spc="80" dirty="0">
                <a:latin typeface="Meiryo" panose="020B0604030504040204" pitchFamily="34" charset="-128"/>
                <a:ea typeface="Meiryo" panose="020B0604030504040204" pitchFamily="34" charset="-128"/>
                <a:cs typeface="Microsoft YaHei"/>
              </a:rPr>
              <a:t>500</a:t>
            </a:r>
            <a:r>
              <a:rPr sz="1400" spc="80" dirty="0">
                <a:latin typeface="Meiryo" panose="020B0604030504040204" pitchFamily="34" charset="-128"/>
                <a:ea typeface="Meiryo" panose="020B0604030504040204" pitchFamily="34" charset="-128"/>
                <a:cs typeface="Microsoft YaHei"/>
              </a:rPr>
              <a:t>円	</a:t>
            </a:r>
            <a:r>
              <a:rPr sz="1400" b="1" spc="80" dirty="0" err="1">
                <a:latin typeface="Meiryo" panose="020B0604030504040204" pitchFamily="34" charset="-128"/>
                <a:ea typeface="Meiryo" panose="020B0604030504040204" pitchFamily="34" charset="-128"/>
                <a:cs typeface="Microsoft YaHei"/>
              </a:rPr>
              <a:t>申込期限</a:t>
            </a:r>
            <a:r>
              <a:rPr lang="en-US" sz="1400" b="1" spc="80" dirty="0">
                <a:latin typeface="Meiryo" panose="020B0604030504040204" pitchFamily="34" charset="-128"/>
                <a:ea typeface="Meiryo" panose="020B0604030504040204" pitchFamily="34" charset="-128"/>
                <a:cs typeface="Microsoft YaHei"/>
              </a:rPr>
              <a:t> </a:t>
            </a:r>
            <a:r>
              <a:rPr sz="2400" spc="80" dirty="0">
                <a:latin typeface="Meiryo" panose="020B0604030504040204" pitchFamily="34" charset="-128"/>
                <a:ea typeface="Meiryo" panose="020B0604030504040204" pitchFamily="34" charset="-128"/>
                <a:cs typeface="Microsoft YaHei"/>
              </a:rPr>
              <a:t>5</a:t>
            </a:r>
            <a:r>
              <a:rPr sz="1400" spc="80" dirty="0">
                <a:latin typeface="Meiryo" panose="020B0604030504040204" pitchFamily="34" charset="-128"/>
                <a:ea typeface="Meiryo" panose="020B0604030504040204" pitchFamily="34" charset="-128"/>
                <a:cs typeface="Microsoft YaHei"/>
              </a:rPr>
              <a:t>⽉</a:t>
            </a:r>
            <a:r>
              <a:rPr sz="2400" spc="80" dirty="0">
                <a:latin typeface="Meiryo" panose="020B0604030504040204" pitchFamily="34" charset="-128"/>
                <a:ea typeface="Meiryo" panose="020B0604030504040204" pitchFamily="34" charset="-128"/>
                <a:cs typeface="Microsoft YaHei"/>
              </a:rPr>
              <a:t>25</a:t>
            </a:r>
            <a:r>
              <a:rPr sz="1400" spc="80" dirty="0">
                <a:latin typeface="Meiryo" panose="020B0604030504040204" pitchFamily="34" charset="-128"/>
                <a:ea typeface="Meiryo" panose="020B0604030504040204" pitchFamily="34" charset="-128"/>
                <a:cs typeface="Microsoft YaHei"/>
              </a:rPr>
              <a:t>⽇</a:t>
            </a:r>
            <a:endParaRPr sz="1400" dirty="0">
              <a:latin typeface="Meiryo" panose="020B0604030504040204" pitchFamily="34" charset="-128"/>
              <a:ea typeface="Meiryo" panose="020B0604030504040204" pitchFamily="34" charset="-128"/>
              <a:cs typeface="Microsoft YaHei"/>
            </a:endParaRPr>
          </a:p>
          <a:p>
            <a:pPr marL="12700">
              <a:lnSpc>
                <a:spcPct val="100000"/>
              </a:lnSpc>
              <a:spcBef>
                <a:spcPts val="1720"/>
              </a:spcBef>
            </a:pPr>
            <a:r>
              <a:rPr sz="1400" b="1" dirty="0" err="1"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参加者</a:t>
            </a:r>
            <a:r>
              <a:rPr lang="ja-JP" altLang="en-US" sz="1400" b="1" dirty="0"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　</a:t>
            </a:r>
            <a:r>
              <a:rPr sz="1100" dirty="0">
                <a:latin typeface="Meiryo" panose="020B0604030504040204" pitchFamily="34" charset="-128"/>
                <a:ea typeface="Meiryo" panose="020B0604030504040204" pitchFamily="34" charset="-128"/>
                <a:cs typeface="Microsoft YaHei"/>
              </a:rPr>
              <a:t>⼥</a:t>
            </a:r>
            <a:r>
              <a:rPr sz="1100" dirty="0" err="1">
                <a:latin typeface="Meiryo" panose="020B0604030504040204" pitchFamily="34" charset="-128"/>
                <a:ea typeface="Meiryo" panose="020B0604030504040204" pitchFamily="34" charset="-128"/>
                <a:cs typeface="Microsoft YaHei"/>
              </a:rPr>
              <a:t>性</a:t>
            </a:r>
            <a:r>
              <a:rPr lang="ja-JP" altLang="en-US" sz="1100">
                <a:latin typeface="Meiryo" panose="020B0604030504040204" pitchFamily="34" charset="-128"/>
                <a:ea typeface="Meiryo" panose="020B0604030504040204" pitchFamily="34" charset="-128"/>
                <a:cs typeface="Microsoft YaHei"/>
              </a:rPr>
              <a:t>の方</a:t>
            </a:r>
            <a:r>
              <a:rPr sz="1100" dirty="0" err="1">
                <a:latin typeface="Meiryo" panose="020B0604030504040204" pitchFamily="34" charset="-128"/>
                <a:ea typeface="Meiryo" panose="020B0604030504040204" pitchFamily="34" charset="-128"/>
                <a:cs typeface="Microsoft YaHei"/>
              </a:rPr>
              <a:t>でしたらどなたでもご参加いただけます</a:t>
            </a:r>
            <a:endParaRPr sz="1100" dirty="0">
              <a:latin typeface="Meiryo" panose="020B0604030504040204" pitchFamily="34" charset="-128"/>
              <a:ea typeface="Meiryo" panose="020B0604030504040204" pitchFamily="34" charset="-128"/>
              <a:cs typeface="Microsoft YaHei"/>
            </a:endParaRPr>
          </a:p>
          <a:p>
            <a:pPr marL="12700">
              <a:lnSpc>
                <a:spcPct val="100000"/>
              </a:lnSpc>
              <a:spcBef>
                <a:spcPts val="1380"/>
              </a:spcBef>
            </a:pPr>
            <a:r>
              <a:rPr sz="1400" b="1" dirty="0"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お申し込み⽅法</a:t>
            </a:r>
            <a:endParaRPr sz="1400" dirty="0">
              <a:latin typeface="Meiryo" panose="020B0604030504040204" pitchFamily="34" charset="-128"/>
              <a:ea typeface="Meiryo" panose="020B0604030504040204" pitchFamily="34" charset="-128"/>
              <a:cs typeface="Microsoft YaHei UI"/>
            </a:endParaRPr>
          </a:p>
          <a:p>
            <a:pPr marL="12700">
              <a:lnSpc>
                <a:spcPct val="100000"/>
              </a:lnSpc>
              <a:spcBef>
                <a:spcPts val="1220"/>
              </a:spcBef>
            </a:pPr>
            <a:r>
              <a:rPr sz="1100" dirty="0">
                <a:latin typeface="Meiryo" panose="020B0604030504040204" pitchFamily="34" charset="-128"/>
                <a:ea typeface="Meiryo" panose="020B0604030504040204" pitchFamily="34" charset="-128"/>
                <a:cs typeface="Microsoft YaHei"/>
              </a:rPr>
              <a:t>薬局もしくは、ホームページからお申し込みください</a:t>
            </a: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1400" b="1" spc="70" dirty="0">
                <a:solidFill>
                  <a:srgbClr val="EA6F88"/>
                </a:solidFill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  <a:hlinkClick r:id="rId2"/>
              </a:rPr>
              <a:t>http://www.classa.com/</a:t>
            </a:r>
            <a:endParaRPr sz="1400" dirty="0">
              <a:latin typeface="Meiryo" panose="020B0604030504040204" pitchFamily="34" charset="-128"/>
              <a:ea typeface="Meiryo" panose="020B0604030504040204" pitchFamily="34" charset="-128"/>
              <a:cs typeface="Microsoft YaHei U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343400" y="4914900"/>
            <a:ext cx="257175" cy="257175"/>
          </a:xfrm>
          <a:custGeom>
            <a:avLst/>
            <a:gdLst/>
            <a:ahLst/>
            <a:cxnLst/>
            <a:rect l="l" t="t" r="r" b="b"/>
            <a:pathLst>
              <a:path w="257175" h="257175">
                <a:moveTo>
                  <a:pt x="128443" y="0"/>
                </a:moveTo>
                <a:lnTo>
                  <a:pt x="80110" y="9405"/>
                </a:lnTo>
                <a:lnTo>
                  <a:pt x="37619" y="37620"/>
                </a:lnTo>
                <a:lnTo>
                  <a:pt x="9404" y="80110"/>
                </a:lnTo>
                <a:lnTo>
                  <a:pt x="0" y="128444"/>
                </a:lnTo>
                <a:lnTo>
                  <a:pt x="9404" y="176777"/>
                </a:lnTo>
                <a:lnTo>
                  <a:pt x="37619" y="219267"/>
                </a:lnTo>
                <a:lnTo>
                  <a:pt x="80110" y="247482"/>
                </a:lnTo>
                <a:lnTo>
                  <a:pt x="128443" y="256887"/>
                </a:lnTo>
                <a:lnTo>
                  <a:pt x="176777" y="247482"/>
                </a:lnTo>
                <a:lnTo>
                  <a:pt x="219268" y="219267"/>
                </a:lnTo>
                <a:lnTo>
                  <a:pt x="247482" y="176777"/>
                </a:lnTo>
                <a:lnTo>
                  <a:pt x="256887" y="128444"/>
                </a:lnTo>
                <a:lnTo>
                  <a:pt x="247482" y="80110"/>
                </a:lnTo>
                <a:lnTo>
                  <a:pt x="219268" y="37620"/>
                </a:lnTo>
                <a:lnTo>
                  <a:pt x="176777" y="9405"/>
                </a:lnTo>
                <a:lnTo>
                  <a:pt x="128443" y="0"/>
                </a:lnTo>
                <a:close/>
              </a:path>
            </a:pathLst>
          </a:custGeom>
          <a:solidFill>
            <a:srgbClr val="EA6F88"/>
          </a:solidFill>
        </p:spPr>
        <p:txBody>
          <a:bodyPr wrap="square" lIns="0" tIns="0" rIns="0" bIns="0" rtlCol="0"/>
          <a:lstStyle/>
          <a:p>
            <a:endParaRPr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463800" y="4724400"/>
            <a:ext cx="1993900" cy="81304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67665" algn="l"/>
                <a:tab pos="723265" algn="l"/>
              </a:tabLst>
            </a:pPr>
            <a:r>
              <a:rPr sz="1400" b="1" dirty="0"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⽇	時	</a:t>
            </a:r>
            <a:r>
              <a:rPr sz="4000" b="1" spc="240" dirty="0">
                <a:solidFill>
                  <a:srgbClr val="EA6F88"/>
                </a:solidFill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6</a:t>
            </a:r>
            <a:r>
              <a:rPr sz="1400" dirty="0">
                <a:latin typeface="Meiryo" panose="020B0604030504040204" pitchFamily="34" charset="-128"/>
                <a:ea typeface="Meiryo" panose="020B0604030504040204" pitchFamily="34" charset="-128"/>
                <a:cs typeface="Microsoft YaHei"/>
              </a:rPr>
              <a:t>⽉</a:t>
            </a:r>
            <a:r>
              <a:rPr sz="4000" b="1" spc="240" dirty="0">
                <a:solidFill>
                  <a:srgbClr val="EA6F88"/>
                </a:solidFill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1</a:t>
            </a:r>
            <a:r>
              <a:rPr sz="1400" dirty="0">
                <a:latin typeface="Meiryo" panose="020B0604030504040204" pitchFamily="34" charset="-128"/>
                <a:ea typeface="Meiryo" panose="020B0604030504040204" pitchFamily="34" charset="-128"/>
                <a:cs typeface="Microsoft YaHei"/>
              </a:rPr>
              <a:t>⽇</a:t>
            </a:r>
            <a:r>
              <a:rPr sz="1400" spc="-15" dirty="0">
                <a:latin typeface="Meiryo" panose="020B0604030504040204" pitchFamily="34" charset="-128"/>
                <a:ea typeface="Meiryo" panose="020B0604030504040204" pitchFamily="34" charset="-128"/>
                <a:cs typeface="Microsoft YaHei"/>
              </a:rPr>
              <a:t> </a:t>
            </a:r>
            <a:r>
              <a:rPr sz="1800" baseline="4629" dirty="0">
                <a:solidFill>
                  <a:srgbClr val="FFFFFF"/>
                </a:solidFill>
                <a:latin typeface="Meiryo" panose="020B0604030504040204" pitchFamily="34" charset="-128"/>
                <a:ea typeface="Meiryo" panose="020B0604030504040204" pitchFamily="34" charset="-128"/>
                <a:cs typeface="SimSun"/>
              </a:rPr>
              <a:t>月</a:t>
            </a:r>
            <a:endParaRPr sz="1800" baseline="4629">
              <a:latin typeface="Meiryo" panose="020B0604030504040204" pitchFamily="34" charset="-128"/>
              <a:ea typeface="Meiryo" panose="020B0604030504040204" pitchFamily="34" charset="-128"/>
              <a:cs typeface="SimSun"/>
            </a:endParaRPr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226498" y="6362700"/>
            <a:ext cx="250502" cy="250502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4395787" y="4976788"/>
            <a:ext cx="152400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000" dirty="0" err="1">
                <a:solidFill>
                  <a:srgbClr val="FFFFFF"/>
                </a:solidFill>
                <a:latin typeface="Meiryo" panose="020B0604030504040204" pitchFamily="34" charset="-128"/>
                <a:ea typeface="Meiryo" panose="020B0604030504040204" pitchFamily="34" charset="-128"/>
                <a:cs typeface="SimSun"/>
              </a:rPr>
              <a:t>月</a:t>
            </a:r>
            <a:endParaRPr sz="1000" dirty="0">
              <a:latin typeface="Meiryo" panose="020B0604030504040204" pitchFamily="34" charset="-128"/>
              <a:ea typeface="Meiryo" panose="020B0604030504040204" pitchFamily="34" charset="-128"/>
              <a:cs typeface="SimSu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49400" y="9182100"/>
            <a:ext cx="4699000" cy="105990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15240" algn="ctr">
              <a:lnSpc>
                <a:spcPct val="125000"/>
              </a:lnSpc>
              <a:spcBef>
                <a:spcPts val="100"/>
              </a:spcBef>
            </a:pPr>
            <a:r>
              <a:rPr sz="1800" b="1" dirty="0" err="1"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お問合せ先：暮栄薬局</a:t>
            </a:r>
            <a:r>
              <a:rPr sz="1800" b="1" dirty="0"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 </a:t>
            </a:r>
            <a:endParaRPr lang="en-US" sz="1800" b="1" dirty="0">
              <a:latin typeface="Meiryo" panose="020B0604030504040204" pitchFamily="34" charset="-128"/>
              <a:ea typeface="Meiryo" panose="020B0604030504040204" pitchFamily="34" charset="-128"/>
              <a:cs typeface="Microsoft YaHei UI"/>
            </a:endParaRPr>
          </a:p>
          <a:p>
            <a:pPr marL="12700" marR="5080" indent="-15240" algn="ctr">
              <a:lnSpc>
                <a:spcPct val="125000"/>
              </a:lnSpc>
              <a:spcBef>
                <a:spcPts val="100"/>
              </a:spcBef>
            </a:pPr>
            <a:r>
              <a:rPr sz="1800" b="1" dirty="0" err="1"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東京都渋⾕区神宮前</a:t>
            </a:r>
            <a:r>
              <a:rPr sz="1800" b="1" dirty="0"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 </a:t>
            </a:r>
            <a:endParaRPr lang="en-US" sz="1800" b="1" dirty="0">
              <a:latin typeface="Meiryo" panose="020B0604030504040204" pitchFamily="34" charset="-128"/>
              <a:ea typeface="Meiryo" panose="020B0604030504040204" pitchFamily="34" charset="-128"/>
              <a:cs typeface="Microsoft YaHei UI"/>
            </a:endParaRPr>
          </a:p>
          <a:p>
            <a:pPr marL="12700" marR="5080" indent="-15240" algn="ctr">
              <a:lnSpc>
                <a:spcPct val="125000"/>
              </a:lnSpc>
              <a:spcBef>
                <a:spcPts val="100"/>
              </a:spcBef>
            </a:pPr>
            <a:r>
              <a:rPr sz="1800" b="1" spc="55" dirty="0"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T</a:t>
            </a:r>
            <a:r>
              <a:rPr sz="1800" b="1" spc="145" dirty="0"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E</a:t>
            </a:r>
            <a:r>
              <a:rPr sz="1800" b="1" spc="70" dirty="0"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L：</a:t>
            </a:r>
            <a:r>
              <a:rPr sz="1800" b="1" spc="50" dirty="0"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0</a:t>
            </a:r>
            <a:r>
              <a:rPr sz="1800" b="1" spc="105" dirty="0"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3</a:t>
            </a:r>
            <a:r>
              <a:rPr sz="1800" b="1" spc="55" dirty="0"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-</a:t>
            </a:r>
            <a:r>
              <a:rPr sz="1800" b="1" spc="105" dirty="0"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1234</a:t>
            </a:r>
            <a:r>
              <a:rPr sz="1800" b="1" spc="55" dirty="0"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-</a:t>
            </a:r>
            <a:r>
              <a:rPr sz="1800" b="1" spc="105" dirty="0">
                <a:latin typeface="Meiryo" panose="020B0604030504040204" pitchFamily="34" charset="-128"/>
                <a:ea typeface="Meiryo" panose="020B0604030504040204" pitchFamily="34" charset="-128"/>
                <a:cs typeface="Microsoft YaHei UI"/>
              </a:rPr>
              <a:t>1111</a:t>
            </a:r>
            <a:endParaRPr sz="1800" dirty="0">
              <a:latin typeface="Meiryo" panose="020B0604030504040204" pitchFamily="34" charset="-128"/>
              <a:ea typeface="Meiryo" panose="020B0604030504040204" pitchFamily="34" charset="-128"/>
              <a:cs typeface="Microsoft YaHei U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35000" y="612140"/>
            <a:ext cx="3175000" cy="1672253"/>
          </a:xfrm>
          <a:prstGeom prst="rect">
            <a:avLst/>
          </a:prstGeom>
        </p:spPr>
        <p:txBody>
          <a:bodyPr vert="horz" wrap="square" lIns="0" tIns="1244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80"/>
              </a:spcBef>
            </a:pPr>
            <a:r>
              <a:rPr sz="3100" dirty="0">
                <a:solidFill>
                  <a:srgbClr val="AB1F79"/>
                </a:solidFill>
                <a:latin typeface="Meiryo" panose="020B0604030504040204" pitchFamily="34" charset="-128"/>
                <a:ea typeface="Meiryo" panose="020B0604030504040204" pitchFamily="34" charset="-128"/>
                <a:cs typeface="Microsoft YaHei"/>
              </a:rPr>
              <a:t>輝く女性を応援！</a:t>
            </a:r>
            <a:endParaRPr sz="3100" dirty="0">
              <a:latin typeface="Meiryo" panose="020B0604030504040204" pitchFamily="34" charset="-128"/>
              <a:ea typeface="Meiryo" panose="020B0604030504040204" pitchFamily="34" charset="-128"/>
              <a:cs typeface="Microsoft YaHei"/>
            </a:endParaRPr>
          </a:p>
          <a:p>
            <a:pPr marL="12700">
              <a:lnSpc>
                <a:spcPct val="100000"/>
              </a:lnSpc>
              <a:spcBef>
                <a:spcPts val="880"/>
              </a:spcBef>
            </a:pPr>
            <a:r>
              <a:rPr sz="3100" b="1" spc="-5" dirty="0">
                <a:solidFill>
                  <a:srgbClr val="AB1F79"/>
                </a:solidFill>
                <a:latin typeface="Meiryo" panose="020B0604030504040204" pitchFamily="34" charset="-128"/>
                <a:ea typeface="Meiryo" panose="020B0604030504040204" pitchFamily="34" charset="-128"/>
                <a:cs typeface="Arial"/>
              </a:rPr>
              <a:t>WOMAN</a:t>
            </a:r>
            <a:r>
              <a:rPr sz="3100" b="1" spc="-30" dirty="0">
                <a:solidFill>
                  <a:srgbClr val="AB1F79"/>
                </a:solidFill>
                <a:latin typeface="Meiryo" panose="020B0604030504040204" pitchFamily="34" charset="-128"/>
                <a:ea typeface="Meiryo" panose="020B0604030504040204" pitchFamily="34" charset="-128"/>
                <a:cs typeface="Arial"/>
              </a:rPr>
              <a:t> </a:t>
            </a:r>
            <a:r>
              <a:rPr sz="3100" b="1" spc="-5" dirty="0">
                <a:solidFill>
                  <a:srgbClr val="AB1F79"/>
                </a:solidFill>
                <a:latin typeface="Meiryo" panose="020B0604030504040204" pitchFamily="34" charset="-128"/>
                <a:ea typeface="Meiryo" panose="020B0604030504040204" pitchFamily="34" charset="-128"/>
                <a:cs typeface="Arial"/>
              </a:rPr>
              <a:t>Health</a:t>
            </a:r>
            <a:endParaRPr sz="3100" dirty="0">
              <a:latin typeface="Meiryo" panose="020B0604030504040204" pitchFamily="34" charset="-128"/>
              <a:ea typeface="Meiryo" panose="020B0604030504040204" pitchFamily="34" charset="-128"/>
              <a:cs typeface="Arial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617415" y="2229067"/>
            <a:ext cx="2413000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latin typeface="Meiryo" panose="020B0604030504040204" pitchFamily="34" charset="-128"/>
                <a:ea typeface="Meiryo" panose="020B0604030504040204" pitchFamily="34" charset="-128"/>
              </a:rPr>
              <a:t>202</a:t>
            </a:r>
            <a:r>
              <a:rPr lang="en-US" dirty="0">
                <a:latin typeface="Meiryo" panose="020B0604030504040204" pitchFamily="34" charset="-128"/>
                <a:ea typeface="Meiryo" panose="020B0604030504040204" pitchFamily="34" charset="-128"/>
              </a:rPr>
              <a:t>6</a:t>
            </a:r>
            <a:endParaRPr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955800" y="2943860"/>
            <a:ext cx="4813300" cy="1640839"/>
          </a:xfrm>
          <a:prstGeom prst="rect">
            <a:avLst/>
          </a:prstGeom>
        </p:spPr>
        <p:txBody>
          <a:bodyPr vert="horz" wrap="square" lIns="0" tIns="12953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19"/>
              </a:spcBef>
            </a:pPr>
            <a:r>
              <a:rPr sz="2900" dirty="0">
                <a:solidFill>
                  <a:srgbClr val="7B1142"/>
                </a:solidFill>
                <a:latin typeface="Meiryo" panose="020B0604030504040204" pitchFamily="34" charset="-128"/>
                <a:ea typeface="Meiryo" panose="020B0604030504040204" pitchFamily="34" charset="-128"/>
                <a:cs typeface="Microsoft YaHei"/>
              </a:rPr>
              <a:t>毎日を心地よく過ごす</a:t>
            </a:r>
            <a:endParaRPr sz="2900" dirty="0">
              <a:latin typeface="Meiryo" panose="020B0604030504040204" pitchFamily="34" charset="-128"/>
              <a:ea typeface="Meiryo" panose="020B0604030504040204" pitchFamily="34" charset="-128"/>
              <a:cs typeface="Microsoft YaHei"/>
            </a:endParaRPr>
          </a:p>
          <a:p>
            <a:pPr marL="12700">
              <a:lnSpc>
                <a:spcPct val="100000"/>
              </a:lnSpc>
              <a:spcBef>
                <a:spcPts val="919"/>
              </a:spcBef>
            </a:pPr>
            <a:r>
              <a:rPr sz="2900" dirty="0">
                <a:solidFill>
                  <a:srgbClr val="7B1142"/>
                </a:solidFill>
                <a:latin typeface="Meiryo" panose="020B0604030504040204" pitchFamily="34" charset="-128"/>
                <a:ea typeface="Meiryo" panose="020B0604030504040204" pitchFamily="34" charset="-128"/>
                <a:cs typeface="Microsoft YaHei"/>
              </a:rPr>
              <a:t>「元気と美容の香り活用術」</a:t>
            </a:r>
            <a:endParaRPr sz="2900" dirty="0">
              <a:latin typeface="Meiryo" panose="020B0604030504040204" pitchFamily="34" charset="-128"/>
              <a:ea typeface="Meiryo" panose="020B0604030504040204" pitchFamily="34" charset="-128"/>
              <a:cs typeface="Microsoft YaHei"/>
            </a:endParaRPr>
          </a:p>
          <a:p>
            <a:pPr marL="12700">
              <a:lnSpc>
                <a:spcPct val="100000"/>
              </a:lnSpc>
              <a:spcBef>
                <a:spcPts val="919"/>
              </a:spcBef>
            </a:pPr>
            <a:r>
              <a:rPr sz="2500" dirty="0">
                <a:solidFill>
                  <a:srgbClr val="7B1142"/>
                </a:solidFill>
                <a:latin typeface="Meiryo" panose="020B0604030504040204" pitchFamily="34" charset="-128"/>
                <a:ea typeface="Meiryo" panose="020B0604030504040204" pitchFamily="34" charset="-128"/>
                <a:cs typeface="Microsoft YaHei"/>
              </a:rPr>
              <a:t>倉末花子</a:t>
            </a:r>
            <a:r>
              <a:rPr sz="1900" dirty="0">
                <a:solidFill>
                  <a:srgbClr val="7B1142"/>
                </a:solidFill>
                <a:latin typeface="Meiryo" panose="020B0604030504040204" pitchFamily="34" charset="-128"/>
                <a:ea typeface="Meiryo" panose="020B0604030504040204" pitchFamily="34" charset="-128"/>
                <a:cs typeface="Microsoft YaHei"/>
              </a:rPr>
              <a:t>（薬剤師・アロマセラピスト）</a:t>
            </a:r>
            <a:endParaRPr sz="1900" dirty="0">
              <a:latin typeface="Meiryo" panose="020B0604030504040204" pitchFamily="34" charset="-128"/>
              <a:ea typeface="Meiryo" panose="020B0604030504040204" pitchFamily="34" charset="-128"/>
              <a:cs typeface="Microsoft YaHei"/>
            </a:endParaRPr>
          </a:p>
        </p:txBody>
      </p:sp>
      <p:sp>
        <p:nvSpPr>
          <p:cNvPr id="13" name="object 8">
            <a:extLst>
              <a:ext uri="{FF2B5EF4-FFF2-40B4-BE49-F238E27FC236}">
                <a16:creationId xmlns:a16="http://schemas.microsoft.com/office/drawing/2014/main" id="{D6C0AA78-B1E6-B4CD-4C57-B190AC132272}"/>
              </a:ext>
            </a:extLst>
          </p:cNvPr>
          <p:cNvSpPr txBox="1"/>
          <p:nvPr/>
        </p:nvSpPr>
        <p:spPr>
          <a:xfrm>
            <a:off x="6269428" y="6404595"/>
            <a:ext cx="152400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000" dirty="0" err="1">
                <a:solidFill>
                  <a:srgbClr val="FFFFFF"/>
                </a:solidFill>
                <a:latin typeface="Meiryo" panose="020B0604030504040204" pitchFamily="34" charset="-128"/>
                <a:ea typeface="Meiryo" panose="020B0604030504040204" pitchFamily="34" charset="-128"/>
                <a:cs typeface="SimSun"/>
              </a:rPr>
              <a:t>月</a:t>
            </a:r>
            <a:endParaRPr sz="1000" dirty="0">
              <a:latin typeface="Meiryo" panose="020B0604030504040204" pitchFamily="34" charset="-128"/>
              <a:ea typeface="Meiryo" panose="020B0604030504040204" pitchFamily="34" charset="-128"/>
              <a:cs typeface="SimSu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EA6F88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Words>94</Words>
  <Application>Microsoft Macintosh PowerPoint</Application>
  <PresentationFormat>ユーザー設定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</vt:lpstr>
      <vt:lpstr>Arial</vt:lpstr>
      <vt:lpstr>Calibri</vt:lpstr>
      <vt:lpstr>Office Theme</vt:lpstr>
      <vt:lpstr>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女性アロマ術</dc:title>
  <dc:creator>classa04</dc:creator>
  <cp:lastModifiedBy>webmaster@i-classa.com</cp:lastModifiedBy>
  <cp:revision>5</cp:revision>
  <dcterms:created xsi:type="dcterms:W3CDTF">2023-04-06T02:31:32Z</dcterms:created>
  <dcterms:modified xsi:type="dcterms:W3CDTF">2026-02-18T05:26:11Z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2020-03-03T00:00:00Z</vt:filetime>
  </property>
  <property fmtid="{D5CDD505-2E9C-101B-9397-08002B2CF9AE}" pid="3" name="Creator">
    <vt:lpwstr>Keynote</vt:lpwstr>
  </property>
  <property fmtid="{D5CDD505-2E9C-101B-9397-08002B2CF9AE}" pid="4" name="LastSaved">
    <vt:filetime>2023-04-06T00:00:00Z</vt:filetime>
  </property>
</Properties>
</file>