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26"/>
  </p:normalViewPr>
  <p:slideViewPr>
    <p:cSldViewPr snapToGrid="0">
      <p:cViewPr varScale="1">
        <p:scale>
          <a:sx n="90" d="100"/>
          <a:sy n="90" d="100"/>
        </p:scale>
        <p:origin x="26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22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64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80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74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22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21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73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92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6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23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01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8719-46A4-4967-AFF4-1FE15C4EFEB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51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46DCA0F-7578-E195-1763-0CDFF209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9607"/>
            <a:ext cx="6858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A1689D-068E-A1BD-C617-D396A1A8A370}"/>
              </a:ext>
            </a:extLst>
          </p:cNvPr>
          <p:cNvSpPr txBox="1"/>
          <p:nvPr/>
        </p:nvSpPr>
        <p:spPr>
          <a:xfrm>
            <a:off x="0" y="-52391"/>
            <a:ext cx="6858000" cy="218521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6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6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6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～熱中症は予防できる～</a:t>
            </a:r>
            <a:endParaRPr kumimoji="1" lang="en-US" altLang="ja-JP" sz="3200" b="1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夏を元気に過ごそう！セミナー　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C382EC-15A1-397D-7E0F-F1F246AB27D8}"/>
              </a:ext>
            </a:extLst>
          </p:cNvPr>
          <p:cNvSpPr txBox="1"/>
          <p:nvPr/>
        </p:nvSpPr>
        <p:spPr>
          <a:xfrm>
            <a:off x="1777701" y="6179383"/>
            <a:ext cx="3302598" cy="1692771"/>
          </a:xfrm>
          <a:prstGeom prst="rect">
            <a:avLst/>
          </a:prstGeom>
          <a:solidFill>
            <a:schemeClr val="bg1"/>
          </a:solidFill>
          <a:ln w="76200" cmpd="dbl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日時：</a:t>
            </a:r>
            <a:r>
              <a:rPr kumimoji="1"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b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日（月）</a:t>
            </a:r>
            <a:r>
              <a:rPr kumimoji="1" lang="en-US" altLang="ja-JP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時～</a:t>
            </a:r>
            <a:endParaRPr kumimoji="1"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場所：暮栄薬局</a:t>
            </a:r>
            <a:endParaRPr kumimoji="1"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定員：</a:t>
            </a:r>
            <a:r>
              <a:rPr kumimoji="1" lang="en-US" altLang="ja-JP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名（予約制）</a:t>
            </a:r>
            <a:endParaRPr kumimoji="1"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お申込み方法：</a:t>
            </a:r>
            <a:endParaRPr kumimoji="1"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スタッフにお声がけください。</a:t>
            </a:r>
            <a:endParaRPr kumimoji="1"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CC0B0D-9565-13B4-E0A8-8562C2859480}"/>
              </a:ext>
            </a:extLst>
          </p:cNvPr>
          <p:cNvSpPr txBox="1"/>
          <p:nvPr/>
        </p:nvSpPr>
        <p:spPr>
          <a:xfrm>
            <a:off x="0" y="8069366"/>
            <a:ext cx="6858000" cy="1015663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お問合せ先：暮栄薬局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☎：</a:t>
            </a:r>
            <a:r>
              <a: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03</a:t>
            </a:r>
            <a:r>
              <a:rPr kumimoji="1" lang="ja-JP" altLang="en-US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3333</a:t>
            </a:r>
            <a:r>
              <a:rPr kumimoji="1" lang="ja-JP" altLang="en-US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4444</a:t>
            </a:r>
          </a:p>
          <a:p>
            <a:pPr algn="ctr"/>
            <a:r>
              <a:rPr kumimoji="1" lang="ja-JP" altLang="en-US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担当：暮栄花子　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A8C0665-9635-5D07-B4FF-1406E441A799}"/>
              </a:ext>
            </a:extLst>
          </p:cNvPr>
          <p:cNvSpPr/>
          <p:nvPr/>
        </p:nvSpPr>
        <p:spPr>
          <a:xfrm>
            <a:off x="161364" y="2312414"/>
            <a:ext cx="2151530" cy="195549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参加費無料</a:t>
            </a:r>
            <a:endParaRPr kumimoji="1" lang="en-US" altLang="ja-JP" sz="3200" b="1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en-US" altLang="ja-JP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kumimoji="1"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お土産付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556129-2826-5836-7006-DACA8B0D7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79" y="64490"/>
            <a:ext cx="517033" cy="5170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C60274-6F1A-C681-9634-2DCA87FB1148}"/>
              </a:ext>
            </a:extLst>
          </p:cNvPr>
          <p:cNvSpPr txBox="1"/>
          <p:nvPr/>
        </p:nvSpPr>
        <p:spPr>
          <a:xfrm>
            <a:off x="3202460" y="284553"/>
            <a:ext cx="3188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薬局へ行こう！</a:t>
            </a:r>
            <a:r>
              <a:rPr kumimoji="1" lang="ja-JP" altLang="en-US" sz="16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ウィーク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8367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</TotalTime>
  <Words>75</Words>
  <Application>Microsoft Macintosh PowerPoint</Application>
  <PresentationFormat>画面に合わせる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HGP創英角ﾎﾟｯﾌﾟ体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美知 生島</dc:creator>
  <cp:lastModifiedBy>webmaster@i-classa.com</cp:lastModifiedBy>
  <cp:revision>6</cp:revision>
  <dcterms:created xsi:type="dcterms:W3CDTF">2025-02-28T01:53:31Z</dcterms:created>
  <dcterms:modified xsi:type="dcterms:W3CDTF">2026-02-18T05:26:49Z</dcterms:modified>
</cp:coreProperties>
</file>