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896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509503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1019006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528510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2038014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547517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3057021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566526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4076029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76" d="100"/>
          <a:sy n="76" d="100"/>
        </p:scale>
        <p:origin x="2808" y="208"/>
      </p:cViewPr>
      <p:guideLst>
        <p:guide orient="horz" pos="343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19006" latinLnBrk="0">
      <a:defRPr sz="1300">
        <a:latin typeface="+mj-lt"/>
        <a:ea typeface="+mj-ea"/>
        <a:cs typeface="+mj-cs"/>
        <a:sym typeface="Calibri"/>
      </a:defRPr>
    </a:lvl1pPr>
    <a:lvl2pPr indent="228600" defTabSz="1019006" latinLnBrk="0">
      <a:defRPr sz="1300">
        <a:latin typeface="+mj-lt"/>
        <a:ea typeface="+mj-ea"/>
        <a:cs typeface="+mj-cs"/>
        <a:sym typeface="Calibri"/>
      </a:defRPr>
    </a:lvl2pPr>
    <a:lvl3pPr indent="457200" defTabSz="1019006" latinLnBrk="0">
      <a:defRPr sz="1300">
        <a:latin typeface="+mj-lt"/>
        <a:ea typeface="+mj-ea"/>
        <a:cs typeface="+mj-cs"/>
        <a:sym typeface="Calibri"/>
      </a:defRPr>
    </a:lvl3pPr>
    <a:lvl4pPr indent="685800" defTabSz="1019006" latinLnBrk="0">
      <a:defRPr sz="1300">
        <a:latin typeface="+mj-lt"/>
        <a:ea typeface="+mj-ea"/>
        <a:cs typeface="+mj-cs"/>
        <a:sym typeface="Calibri"/>
      </a:defRPr>
    </a:lvl4pPr>
    <a:lvl5pPr indent="914400" defTabSz="1019006" latinLnBrk="0">
      <a:defRPr sz="1300">
        <a:latin typeface="+mj-lt"/>
        <a:ea typeface="+mj-ea"/>
        <a:cs typeface="+mj-cs"/>
        <a:sym typeface="Calibri"/>
      </a:defRPr>
    </a:lvl5pPr>
    <a:lvl6pPr indent="1143000" defTabSz="1019006" latinLnBrk="0">
      <a:defRPr sz="1300">
        <a:latin typeface="+mj-lt"/>
        <a:ea typeface="+mj-ea"/>
        <a:cs typeface="+mj-cs"/>
        <a:sym typeface="Calibri"/>
      </a:defRPr>
    </a:lvl6pPr>
    <a:lvl7pPr indent="1371600" defTabSz="1019006" latinLnBrk="0">
      <a:defRPr sz="1300">
        <a:latin typeface="+mj-lt"/>
        <a:ea typeface="+mj-ea"/>
        <a:cs typeface="+mj-cs"/>
        <a:sym typeface="Calibri"/>
      </a:defRPr>
    </a:lvl7pPr>
    <a:lvl8pPr indent="1600200" defTabSz="1019006" latinLnBrk="0">
      <a:defRPr sz="1300">
        <a:latin typeface="+mj-lt"/>
        <a:ea typeface="+mj-ea"/>
        <a:cs typeface="+mj-cs"/>
        <a:sym typeface="Calibri"/>
      </a:defRPr>
    </a:lvl8pPr>
    <a:lvl9pPr indent="1828800" defTabSz="1019006" latinLnBrk="0">
      <a:defRPr sz="13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583167" y="1785129"/>
            <a:ext cx="6609241" cy="3797501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971946" y="5729075"/>
            <a:ext cx="5831682" cy="263350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757" algn="ctr">
              <a:buSzTx/>
              <a:buFontTx/>
              <a:buNone/>
              <a:defRPr sz="2000"/>
            </a:lvl2pPr>
            <a:lvl3pPr marL="0" indent="777514" algn="ctr">
              <a:buSzTx/>
              <a:buFontTx/>
              <a:buNone/>
              <a:defRPr sz="2000"/>
            </a:lvl3pPr>
            <a:lvl4pPr marL="0" indent="1166270" algn="ctr">
              <a:buSzTx/>
              <a:buFontTx/>
              <a:buNone/>
              <a:defRPr sz="2000"/>
            </a:lvl4pPr>
            <a:lvl5pPr marL="0" indent="1555029" algn="ctr">
              <a:buSzTx/>
              <a:buFontTx/>
              <a:buNone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3756659" y="9807433"/>
            <a:ext cx="1813561" cy="5842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530521" y="2719357"/>
            <a:ext cx="6706435" cy="453730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30521" y="7299586"/>
            <a:ext cx="6706435" cy="23860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757">
              <a:buSzTx/>
              <a:buFontTx/>
              <a:buNone/>
              <a:defRPr sz="2000"/>
            </a:lvl2pPr>
            <a:lvl3pPr marL="0" indent="777514">
              <a:buSzTx/>
              <a:buFontTx/>
              <a:buNone/>
              <a:defRPr sz="2000"/>
            </a:lvl3pPr>
            <a:lvl4pPr marL="0" indent="1166270">
              <a:buSzTx/>
              <a:buFontTx/>
              <a:buNone/>
              <a:defRPr sz="2000"/>
            </a:lvl4pPr>
            <a:lvl5pPr marL="0" indent="1555029">
              <a:buSzTx/>
              <a:buFontTx/>
              <a:buNone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34571" y="2903672"/>
            <a:ext cx="3304619" cy="6920846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xfrm>
            <a:off x="535584" y="580736"/>
            <a:ext cx="6706434" cy="2108321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35584" y="2673905"/>
            <a:ext cx="3289433" cy="131044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1pPr>
            <a:lvl2pPr marL="0" indent="388757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2pPr>
            <a:lvl3pPr marL="0" indent="777514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3pPr>
            <a:lvl4pPr marL="0" indent="1166270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4pPr>
            <a:lvl5pPr marL="0" indent="1555029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6384" y="2673905"/>
            <a:ext cx="3305633" cy="1310440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6" cy="2545134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タイトルテキスト</a:t>
            </a:r>
          </a:p>
        </p:txBody>
      </p:sp>
      <p:sp>
        <p:nvSpPr>
          <p:cNvPr id="73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305631" y="1570511"/>
            <a:ext cx="3936386" cy="7751547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295" indent="-227357">
              <a:defRPr sz="2700"/>
            </a:lvl2pPr>
            <a:lvl3pPr marL="1039336" indent="-261461">
              <a:defRPr sz="2700"/>
            </a:lvl3pPr>
            <a:lvl4pPr marL="1474414" indent="-307601">
              <a:defRPr sz="2700"/>
            </a:lvl4pPr>
            <a:lvl5pPr marL="1861764" indent="-307601">
              <a:defRPr sz="27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5584" y="3272313"/>
            <a:ext cx="2507826" cy="60623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  <a:endParaRPr/>
          </a:p>
        </p:txBody>
      </p:sp>
      <p:sp>
        <p:nvSpPr>
          <p:cNvPr id="7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6" cy="2545134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タイトルテキスト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05631" y="1570511"/>
            <a:ext cx="3936386" cy="775154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35584" y="3272313"/>
            <a:ext cx="2507826" cy="606236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757">
              <a:buSzTx/>
              <a:buFontTx/>
              <a:buNone/>
              <a:defRPr sz="1300"/>
            </a:lvl2pPr>
            <a:lvl3pPr marL="0" indent="777514">
              <a:buSzTx/>
              <a:buFontTx/>
              <a:buNone/>
              <a:defRPr sz="1300"/>
            </a:lvl3pPr>
            <a:lvl4pPr marL="0" indent="1166270">
              <a:buSzTx/>
              <a:buFontTx/>
              <a:buNone/>
              <a:defRPr sz="1300"/>
            </a:lvl4pPr>
            <a:lvl5pPr marL="0" indent="1555029">
              <a:buSzTx/>
              <a:buFontTx/>
              <a:buNone/>
              <a:defRPr sz="13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534987" y="581025"/>
            <a:ext cx="6705601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534987" y="2903538"/>
            <a:ext cx="6705601" cy="692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5491162" y="10109200"/>
            <a:ext cx="361614" cy="34018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11664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463781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851131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241832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630590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019347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08104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509503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019006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528510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038014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547517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057021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566526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076029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図 9" descr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1" y="-5755"/>
            <a:ext cx="7782281" cy="109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図 26" descr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984" y="3937010"/>
            <a:ext cx="3392432" cy="466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図 1" descr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417" y="760696"/>
            <a:ext cx="1316741" cy="813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図 4" descr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376" y="1464289"/>
            <a:ext cx="1417324" cy="890019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正方形/長方形 5"/>
          <p:cNvSpPr txBox="1"/>
          <p:nvPr/>
        </p:nvSpPr>
        <p:spPr>
          <a:xfrm>
            <a:off x="2149242" y="1649059"/>
            <a:ext cx="347391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200" spc="-1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暮栄薬局</a:t>
            </a:r>
            <a:endParaRPr dirty="0"/>
          </a:p>
          <a:p>
            <a:pPr algn="ctr">
              <a:defRPr sz="2200" spc="-1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薬局へ行こう</a:t>
            </a:r>
            <a:r>
              <a:rPr lang="ja-JP" altLang="en-US"/>
              <a:t>！</a:t>
            </a:r>
            <a:r>
              <a:rPr dirty="0" err="1"/>
              <a:t>ウィーク</a:t>
            </a:r>
            <a:endParaRPr dirty="0"/>
          </a:p>
        </p:txBody>
      </p:sp>
      <p:sp>
        <p:nvSpPr>
          <p:cNvPr id="106" name="正方形/長方形 7"/>
          <p:cNvSpPr txBox="1"/>
          <p:nvPr/>
        </p:nvSpPr>
        <p:spPr>
          <a:xfrm>
            <a:off x="2468530" y="3964368"/>
            <a:ext cx="282916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 spc="35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試飲TIME</a:t>
            </a:r>
            <a:r>
              <a:rPr dirty="0"/>
              <a:t> 11</a:t>
            </a:r>
            <a:r>
              <a:rPr spc="0" dirty="0"/>
              <a:t>：00～14：00</a:t>
            </a:r>
          </a:p>
        </p:txBody>
      </p:sp>
      <p:sp>
        <p:nvSpPr>
          <p:cNvPr id="107" name="正方形/長方形 18"/>
          <p:cNvSpPr txBox="1"/>
          <p:nvPr/>
        </p:nvSpPr>
        <p:spPr>
          <a:xfrm>
            <a:off x="1158843" y="9077901"/>
            <a:ext cx="309899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TEL:</a:t>
            </a:r>
            <a:r>
              <a:rPr sz="2400"/>
              <a:t>03-1234-1111</a:t>
            </a:r>
          </a:p>
        </p:txBody>
      </p:sp>
      <p:sp>
        <p:nvSpPr>
          <p:cNvPr id="108" name="正方形/長方形 19"/>
          <p:cNvSpPr txBox="1"/>
          <p:nvPr/>
        </p:nvSpPr>
        <p:spPr>
          <a:xfrm>
            <a:off x="1206086" y="9513005"/>
            <a:ext cx="3004509" cy="532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100"/>
              </a:lnSpc>
              <a:defRPr sz="900" spc="45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〒123-4567 東京都渋谷区神宮前</a:t>
            </a:r>
          </a:p>
          <a:p>
            <a:pPr>
              <a:lnSpc>
                <a:spcPts val="1100"/>
              </a:lnSpc>
              <a:defRPr sz="900" spc="78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http://www.classa.com/</a:t>
            </a:r>
          </a:p>
          <a:p>
            <a:pPr>
              <a:lnSpc>
                <a:spcPts val="1100"/>
              </a:lnSpc>
              <a:defRPr sz="900" spc="78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【営業時間】9:00-19:00 日曜日、休日は休み</a:t>
            </a:r>
          </a:p>
        </p:txBody>
      </p:sp>
      <p:pic>
        <p:nvPicPr>
          <p:cNvPr id="109" name="図 30" descr="図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283" y="5194005"/>
            <a:ext cx="4319833" cy="662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正方形/長方形 33"/>
          <p:cNvGrpSpPr/>
          <p:nvPr/>
        </p:nvGrpSpPr>
        <p:grpSpPr>
          <a:xfrm>
            <a:off x="4197995" y="8700044"/>
            <a:ext cx="2418411" cy="1304356"/>
            <a:chOff x="0" y="0"/>
            <a:chExt cx="2418409" cy="1304355"/>
          </a:xfrm>
        </p:grpSpPr>
        <p:sp>
          <p:nvSpPr>
            <p:cNvPr id="110" name="四角形"/>
            <p:cNvSpPr/>
            <p:nvPr/>
          </p:nvSpPr>
          <p:spPr>
            <a:xfrm>
              <a:off x="-1" y="0"/>
              <a:ext cx="2418411" cy="1304356"/>
            </a:xfrm>
            <a:prstGeom prst="rect">
              <a:avLst/>
            </a:prstGeom>
            <a:solidFill>
              <a:srgbClr val="9DC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000066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sp>
          <p:nvSpPr>
            <p:cNvPr id="111" name="地図入る"/>
            <p:cNvSpPr txBox="1"/>
            <p:nvPr/>
          </p:nvSpPr>
          <p:spPr>
            <a:xfrm>
              <a:off x="50350" y="433992"/>
              <a:ext cx="2317710" cy="436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400" b="1">
                  <a:solidFill>
                    <a:srgbClr val="000066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r>
                <a:rPr dirty="0" err="1"/>
                <a:t>地図入る</a:t>
              </a:r>
              <a:endParaRPr dirty="0"/>
            </a:p>
          </p:txBody>
        </p:sp>
      </p:grpSp>
      <p:sp>
        <p:nvSpPr>
          <p:cNvPr id="113" name="テキスト ボックス 80"/>
          <p:cNvSpPr txBox="1"/>
          <p:nvPr/>
        </p:nvSpPr>
        <p:spPr>
          <a:xfrm>
            <a:off x="1092226" y="8694689"/>
            <a:ext cx="5039362" cy="415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019006">
              <a:defRPr sz="2500" b="1">
                <a:solidFill>
                  <a:schemeClr val="accent2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お問合せ：暮栄薬局</a:t>
            </a:r>
          </a:p>
        </p:txBody>
      </p:sp>
      <p:sp>
        <p:nvSpPr>
          <p:cNvPr id="114" name="美味しい黒酢…"/>
          <p:cNvSpPr txBox="1"/>
          <p:nvPr/>
        </p:nvSpPr>
        <p:spPr>
          <a:xfrm>
            <a:off x="2339622" y="2458604"/>
            <a:ext cx="3093152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900"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美味しい黒酢</a:t>
            </a:r>
            <a:endParaRPr dirty="0"/>
          </a:p>
          <a:p>
            <a:pPr algn="ctr">
              <a:defRPr sz="3900"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試飲会</a:t>
            </a:r>
            <a:endParaRPr dirty="0"/>
          </a:p>
        </p:txBody>
      </p:sp>
      <p:sp>
        <p:nvSpPr>
          <p:cNvPr id="115" name="参加無料！"/>
          <p:cNvSpPr txBox="1"/>
          <p:nvPr/>
        </p:nvSpPr>
        <p:spPr>
          <a:xfrm rot="1440000">
            <a:off x="5327967" y="1673078"/>
            <a:ext cx="137414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2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参加無料！</a:t>
            </a:r>
          </a:p>
        </p:txBody>
      </p:sp>
      <p:sp>
        <p:nvSpPr>
          <p:cNvPr id="116" name="6月1日（月）〜6月6日（土）"/>
          <p:cNvSpPr txBox="1"/>
          <p:nvPr/>
        </p:nvSpPr>
        <p:spPr>
          <a:xfrm>
            <a:off x="1896457" y="4477900"/>
            <a:ext cx="430502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4000" dirty="0"/>
              <a:t>6</a:t>
            </a:r>
            <a:r>
              <a:rPr dirty="0"/>
              <a:t>月</a:t>
            </a:r>
            <a:r>
              <a:rPr sz="4000" dirty="0"/>
              <a:t>1</a:t>
            </a:r>
            <a:r>
              <a:rPr dirty="0"/>
              <a:t>日（</a:t>
            </a:r>
            <a:r>
              <a:rPr lang="ja-JP" altLang="en-US"/>
              <a:t>月</a:t>
            </a:r>
            <a:r>
              <a:rPr dirty="0"/>
              <a:t>）〜</a:t>
            </a:r>
            <a:r>
              <a:rPr sz="4000" dirty="0"/>
              <a:t>6</a:t>
            </a:r>
            <a:r>
              <a:rPr dirty="0"/>
              <a:t>月</a:t>
            </a:r>
            <a:r>
              <a:rPr lang="en-US" altLang="ja-JP" sz="4000" dirty="0"/>
              <a:t>7</a:t>
            </a:r>
            <a:r>
              <a:rPr dirty="0"/>
              <a:t>日（</a:t>
            </a:r>
            <a:r>
              <a:rPr lang="ja-JP" altLang="en-US"/>
              <a:t>日</a:t>
            </a:r>
            <a:r>
              <a:rPr dirty="0"/>
              <a:t>）</a:t>
            </a:r>
          </a:p>
        </p:txBody>
      </p:sp>
      <p:pic>
        <p:nvPicPr>
          <p:cNvPr id="117" name="20191209_????? の黒酢リニューアル品.jpg" descr="20191209_????? の黒酢リニューアル品.jpg"/>
          <p:cNvPicPr>
            <a:picLocks noChangeAspect="1"/>
          </p:cNvPicPr>
          <p:nvPr/>
        </p:nvPicPr>
        <p:blipFill>
          <a:blip r:embed="rId7"/>
          <a:srcRect l="25571" t="4786" r="25702" b="4977"/>
          <a:stretch>
            <a:fillRect/>
          </a:stretch>
        </p:blipFill>
        <p:spPr>
          <a:xfrm>
            <a:off x="1492961" y="5405885"/>
            <a:ext cx="832716" cy="2724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47" extrusionOk="0">
                <a:moveTo>
                  <a:pt x="10199" y="5"/>
                </a:moveTo>
                <a:cubicBezTo>
                  <a:pt x="7367" y="23"/>
                  <a:pt x="6478" y="64"/>
                  <a:pt x="6127" y="196"/>
                </a:cubicBezTo>
                <a:cubicBezTo>
                  <a:pt x="5780" y="328"/>
                  <a:pt x="5634" y="700"/>
                  <a:pt x="5634" y="1446"/>
                </a:cubicBezTo>
                <a:cubicBezTo>
                  <a:pt x="5633" y="2018"/>
                  <a:pt x="5665" y="2165"/>
                  <a:pt x="5798" y="2215"/>
                </a:cubicBezTo>
                <a:cubicBezTo>
                  <a:pt x="5889" y="2248"/>
                  <a:pt x="5949" y="2325"/>
                  <a:pt x="5932" y="2387"/>
                </a:cubicBezTo>
                <a:cubicBezTo>
                  <a:pt x="5906" y="2480"/>
                  <a:pt x="5961" y="2516"/>
                  <a:pt x="6251" y="2579"/>
                </a:cubicBezTo>
                <a:cubicBezTo>
                  <a:pt x="6577" y="2650"/>
                  <a:pt x="6596" y="2667"/>
                  <a:pt x="6528" y="2798"/>
                </a:cubicBezTo>
                <a:cubicBezTo>
                  <a:pt x="6362" y="3121"/>
                  <a:pt x="5189" y="4483"/>
                  <a:pt x="4770" y="4836"/>
                </a:cubicBezTo>
                <a:cubicBezTo>
                  <a:pt x="4210" y="5307"/>
                  <a:pt x="3130" y="5983"/>
                  <a:pt x="2087" y="6518"/>
                </a:cubicBezTo>
                <a:cubicBezTo>
                  <a:pt x="813" y="7172"/>
                  <a:pt x="383" y="7548"/>
                  <a:pt x="154" y="8210"/>
                </a:cubicBezTo>
                <a:cubicBezTo>
                  <a:pt x="54" y="8500"/>
                  <a:pt x="1" y="11190"/>
                  <a:pt x="0" y="13888"/>
                </a:cubicBezTo>
                <a:cubicBezTo>
                  <a:pt x="-1" y="16585"/>
                  <a:pt x="43" y="19290"/>
                  <a:pt x="144" y="19616"/>
                </a:cubicBezTo>
                <a:cubicBezTo>
                  <a:pt x="476" y="20697"/>
                  <a:pt x="701" y="21006"/>
                  <a:pt x="1254" y="21154"/>
                </a:cubicBezTo>
                <a:cubicBezTo>
                  <a:pt x="2007" y="21356"/>
                  <a:pt x="3809" y="21471"/>
                  <a:pt x="7176" y="21528"/>
                </a:cubicBezTo>
                <a:cubicBezTo>
                  <a:pt x="10286" y="21580"/>
                  <a:pt x="15630" y="21522"/>
                  <a:pt x="17807" y="21411"/>
                </a:cubicBezTo>
                <a:cubicBezTo>
                  <a:pt x="19532" y="21324"/>
                  <a:pt x="20269" y="21216"/>
                  <a:pt x="20603" y="21000"/>
                </a:cubicBezTo>
                <a:cubicBezTo>
                  <a:pt x="20811" y="20866"/>
                  <a:pt x="21171" y="19991"/>
                  <a:pt x="21354" y="19170"/>
                </a:cubicBezTo>
                <a:cubicBezTo>
                  <a:pt x="21428" y="18836"/>
                  <a:pt x="21499" y="16628"/>
                  <a:pt x="21539" y="13549"/>
                </a:cubicBezTo>
                <a:cubicBezTo>
                  <a:pt x="21599" y="8842"/>
                  <a:pt x="21587" y="8451"/>
                  <a:pt x="21405" y="8087"/>
                </a:cubicBezTo>
                <a:cubicBezTo>
                  <a:pt x="21067" y="7413"/>
                  <a:pt x="20701" y="7121"/>
                  <a:pt x="19369" y="6452"/>
                </a:cubicBezTo>
                <a:cubicBezTo>
                  <a:pt x="18215" y="5872"/>
                  <a:pt x="17119" y="5161"/>
                  <a:pt x="16573" y="4647"/>
                </a:cubicBezTo>
                <a:cubicBezTo>
                  <a:pt x="15989" y="4098"/>
                  <a:pt x="15154" y="2996"/>
                  <a:pt x="15154" y="2773"/>
                </a:cubicBezTo>
                <a:cubicBezTo>
                  <a:pt x="15154" y="2638"/>
                  <a:pt x="15203" y="2607"/>
                  <a:pt x="15504" y="2541"/>
                </a:cubicBezTo>
                <a:cubicBezTo>
                  <a:pt x="15812" y="2474"/>
                  <a:pt x="15836" y="2452"/>
                  <a:pt x="15771" y="2346"/>
                </a:cubicBezTo>
                <a:cubicBezTo>
                  <a:pt x="15708" y="2244"/>
                  <a:pt x="15731" y="2226"/>
                  <a:pt x="15946" y="2208"/>
                </a:cubicBezTo>
                <a:lnTo>
                  <a:pt x="16192" y="2190"/>
                </a:lnTo>
                <a:lnTo>
                  <a:pt x="16131" y="1461"/>
                </a:lnTo>
                <a:cubicBezTo>
                  <a:pt x="16065" y="754"/>
                  <a:pt x="15950" y="452"/>
                  <a:pt x="15699" y="262"/>
                </a:cubicBezTo>
                <a:cubicBezTo>
                  <a:pt x="15409" y="44"/>
                  <a:pt x="14006" y="-20"/>
                  <a:pt x="10199" y="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8" name="保険薬局専売品"/>
          <p:cNvSpPr txBox="1"/>
          <p:nvPr/>
        </p:nvSpPr>
        <p:spPr>
          <a:xfrm>
            <a:off x="1450848" y="8222186"/>
            <a:ext cx="916941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保険薬局専売品</a:t>
            </a:r>
          </a:p>
        </p:txBody>
      </p:sp>
      <p:sp>
        <p:nvSpPr>
          <p:cNvPr id="119" name="「とても飲みやすい」「これなら飲み続けられる」と、…"/>
          <p:cNvSpPr txBox="1"/>
          <p:nvPr/>
        </p:nvSpPr>
        <p:spPr>
          <a:xfrm>
            <a:off x="2475257" y="5785996"/>
            <a:ext cx="424731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/>
              <a:t>「</a:t>
            </a:r>
            <a:r>
              <a:rPr dirty="0" err="1"/>
              <a:t>とても飲みやすい</a:t>
            </a:r>
            <a:r>
              <a:rPr dirty="0"/>
              <a:t>」「</a:t>
            </a:r>
            <a:r>
              <a:rPr dirty="0" err="1"/>
              <a:t>これなら飲み続けられる」と</a:t>
            </a:r>
            <a:r>
              <a:rPr dirty="0"/>
              <a:t>、</a:t>
            </a:r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多くのお客様に</a:t>
            </a:r>
            <a:r>
              <a:rPr lang="ja-JP" altLang="en-US"/>
              <a:t>ご</a:t>
            </a:r>
            <a:r>
              <a:rPr dirty="0" err="1"/>
              <a:t>好評</a:t>
            </a:r>
            <a:r>
              <a:rPr lang="ja-JP" altLang="en-US"/>
              <a:t>いただ</a:t>
            </a:r>
            <a:r>
              <a:rPr dirty="0" err="1"/>
              <a:t>いて</a:t>
            </a:r>
            <a:r>
              <a:rPr lang="ja-JP" altLang="en-US"/>
              <a:t>いる</a:t>
            </a:r>
            <a:r>
              <a:rPr dirty="0"/>
              <a:t>「</a:t>
            </a:r>
            <a:r>
              <a:rPr dirty="0" err="1"/>
              <a:t>養命酒製造の黒酢</a:t>
            </a:r>
            <a:r>
              <a:rPr dirty="0"/>
              <a:t>」</a:t>
            </a:r>
            <a:endParaRPr lang="en-US"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/>
              <a:t>の試飲会を実施します。</a:t>
            </a:r>
            <a:endParaRPr lang="en-US" altLang="ja-JP"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endParaRPr lang="en-US"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当日は、炭酸割りと、ドレッシングとしてお使いいただける</a:t>
            </a:r>
            <a:endParaRPr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サラダをご用意してお待ちしています</a:t>
            </a:r>
            <a:r>
              <a:rPr dirty="0"/>
              <a:t>。</a:t>
            </a:r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ぜひ、この機会にお試しください</a:t>
            </a:r>
            <a:r>
              <a:rPr dirty="0"/>
              <a:t>。</a:t>
            </a:r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1_ガイド入りテンプレートサンプル20130531三木さん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ガイド入りテンプレートサンプル20130531三木さん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ガイド入りテンプレートサンプル20130531三木さん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ガイド入りテンプレートサンプル20130531三木さん">
  <a:themeElements>
    <a:clrScheme name="1_ガイド入りテンプレートサンプル20130531三木さん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ガイド入りテンプレートサンプル20130531三木さん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ガイド入りテンプレートサンプル20130531三木さん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86</Words>
  <Application>Microsoft Macintosh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webmaster@i-classa.com</cp:lastModifiedBy>
  <cp:revision>6</cp:revision>
  <dcterms:modified xsi:type="dcterms:W3CDTF">2026-02-18T05:27:23Z</dcterms:modified>
</cp:coreProperties>
</file>