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9" d="100"/>
          <a:sy n="89" d="100"/>
        </p:scale>
        <p:origin x="2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56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11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95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10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53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872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85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92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45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56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2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BB7D9-A073-40EC-935A-B4ED36BE7CE5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21DFE-FEB1-49C6-AD0E-23B573315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05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B703F4C-9D8F-418E-ACA2-E3E3CAD6CE16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FDE56F4-D4B4-415D-AFE0-3C0D2DC6B2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3" t="20279" r="23542" b="18055"/>
          <a:stretch/>
        </p:blipFill>
        <p:spPr>
          <a:xfrm>
            <a:off x="258115" y="2843234"/>
            <a:ext cx="6341769" cy="658653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B648DE2-63E1-4B7D-9588-C7E3F55D2841}"/>
              </a:ext>
            </a:extLst>
          </p:cNvPr>
          <p:cNvSpPr txBox="1"/>
          <p:nvPr/>
        </p:nvSpPr>
        <p:spPr>
          <a:xfrm>
            <a:off x="1602219" y="4820681"/>
            <a:ext cx="3653564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en-US" altLang="zh-TW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zh-TW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zh-TW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zh-TW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zh-TW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09A73A5-D6AF-4F6D-A49A-3481396471BC}"/>
              </a:ext>
            </a:extLst>
          </p:cNvPr>
          <p:cNvSpPr txBox="1"/>
          <p:nvPr/>
        </p:nvSpPr>
        <p:spPr>
          <a:xfrm>
            <a:off x="190767" y="1883016"/>
            <a:ext cx="6476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b="1" dirty="0">
                <a:solidFill>
                  <a:srgbClr val="1F4E7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歯周病リスク検査</a:t>
            </a:r>
            <a:r>
              <a:rPr kumimoji="1" lang="ja-JP" altLang="en-US" sz="3200" b="1" dirty="0">
                <a:solidFill>
                  <a:srgbClr val="1F4E7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28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6383515-3E55-46EC-9496-43173F63DFDC}"/>
              </a:ext>
            </a:extLst>
          </p:cNvPr>
          <p:cNvSpPr/>
          <p:nvPr/>
        </p:nvSpPr>
        <p:spPr>
          <a:xfrm>
            <a:off x="2823706" y="4481027"/>
            <a:ext cx="1210589" cy="29968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59A7C696-E006-408C-9798-92C8EFE28DF1}"/>
              </a:ext>
            </a:extLst>
          </p:cNvPr>
          <p:cNvSpPr/>
          <p:nvPr/>
        </p:nvSpPr>
        <p:spPr>
          <a:xfrm>
            <a:off x="2823700" y="6284666"/>
            <a:ext cx="1210589" cy="29968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9803584-DDC4-48EF-9DA8-7AE103504987}"/>
              </a:ext>
            </a:extLst>
          </p:cNvPr>
          <p:cNvSpPr txBox="1"/>
          <p:nvPr/>
        </p:nvSpPr>
        <p:spPr>
          <a:xfrm>
            <a:off x="2874996" y="6630209"/>
            <a:ext cx="110799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暮栄薬局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490D088-9D8A-47C4-9907-F10339BA2A1B}"/>
              </a:ext>
            </a:extLst>
          </p:cNvPr>
          <p:cNvSpPr txBox="1"/>
          <p:nvPr/>
        </p:nvSpPr>
        <p:spPr>
          <a:xfrm>
            <a:off x="3007247" y="7422693"/>
            <a:ext cx="84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69A8D0F2-E77C-4552-A36C-4B42F6B65A8A}"/>
              </a:ext>
            </a:extLst>
          </p:cNvPr>
          <p:cNvSpPr/>
          <p:nvPr/>
        </p:nvSpPr>
        <p:spPr>
          <a:xfrm>
            <a:off x="2823700" y="7079334"/>
            <a:ext cx="1210589" cy="29968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検査料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01351A2-E8DB-403C-9BB1-61FDE38CF802}"/>
              </a:ext>
            </a:extLst>
          </p:cNvPr>
          <p:cNvSpPr txBox="1"/>
          <p:nvPr/>
        </p:nvSpPr>
        <p:spPr>
          <a:xfrm>
            <a:off x="763911" y="1060415"/>
            <a:ext cx="5330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</a:rPr>
              <a:t>全身の健康に大きく関わる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</a:rPr>
              <a:t>「お口」のチェックを受けましょう！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B1BD373-A1E5-42D5-A9BB-9946DC48B05C}"/>
              </a:ext>
            </a:extLst>
          </p:cNvPr>
          <p:cNvSpPr txBox="1"/>
          <p:nvPr/>
        </p:nvSpPr>
        <p:spPr>
          <a:xfrm>
            <a:off x="1631150" y="189622"/>
            <a:ext cx="3595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rgbClr val="FF0000"/>
                </a:solidFill>
              </a:rPr>
              <a:t>ご予約受付中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6B4C25-E65C-4492-83F2-EA375B8B6848}"/>
              </a:ext>
            </a:extLst>
          </p:cNvPr>
          <p:cNvSpPr txBox="1"/>
          <p:nvPr/>
        </p:nvSpPr>
        <p:spPr>
          <a:xfrm>
            <a:off x="1605418" y="5871794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薬局スタッフにお声掛けください</a:t>
            </a:r>
            <a:endParaRPr kumimoji="1" lang="zh-TW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B2059637-B6A9-4526-AE5A-283FB0C9604B}"/>
              </a:ext>
            </a:extLst>
          </p:cNvPr>
          <p:cNvSpPr/>
          <p:nvPr/>
        </p:nvSpPr>
        <p:spPr>
          <a:xfrm>
            <a:off x="2823700" y="5528567"/>
            <a:ext cx="1210589" cy="29968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事前予約制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8EB38C4-F9B6-4339-B317-250EBB5B8F79}"/>
              </a:ext>
            </a:extLst>
          </p:cNvPr>
          <p:cNvSpPr txBox="1"/>
          <p:nvPr/>
        </p:nvSpPr>
        <p:spPr>
          <a:xfrm>
            <a:off x="907220" y="154373"/>
            <a:ext cx="5037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＼　　　　　　　／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0C61CAE-D017-4BAE-9757-A023D3602DED}"/>
              </a:ext>
            </a:extLst>
          </p:cNvPr>
          <p:cNvSpPr txBox="1"/>
          <p:nvPr/>
        </p:nvSpPr>
        <p:spPr>
          <a:xfrm>
            <a:off x="842465" y="9452615"/>
            <a:ext cx="5166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お問合せ先：暮栄薬局　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03-1234-5678</a:t>
            </a:r>
          </a:p>
        </p:txBody>
      </p:sp>
    </p:spTree>
    <p:extLst>
      <p:ext uri="{BB962C8B-B14F-4D97-AF65-F5344CB8AC3E}">
        <p14:creationId xmlns:p14="http://schemas.microsoft.com/office/powerpoint/2010/main" val="2765250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61</Words>
  <Application>Microsoft Macintosh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須藤 彩奈</dc:creator>
  <cp:lastModifiedBy>webmaster@i-classa.com</cp:lastModifiedBy>
  <cp:revision>19</cp:revision>
  <cp:lastPrinted>2024-04-16T07:03:43Z</cp:lastPrinted>
  <dcterms:created xsi:type="dcterms:W3CDTF">2024-04-05T04:52:52Z</dcterms:created>
  <dcterms:modified xsi:type="dcterms:W3CDTF">2026-02-18T05:27:50Z</dcterms:modified>
</cp:coreProperties>
</file>