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896600"/>
  <p:notesSz cx="7772400" cy="108966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4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76" d="100"/>
          <a:sy n="76" d="100"/>
        </p:scale>
        <p:origin x="2800" y="256"/>
      </p:cViewPr>
      <p:guideLst>
        <p:guide orient="horz" pos="3384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377946"/>
            <a:ext cx="6606540" cy="22882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6102096"/>
            <a:ext cx="5440680" cy="2724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506218"/>
            <a:ext cx="3380994" cy="71917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506218"/>
            <a:ext cx="3380994" cy="71917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722089"/>
            <a:ext cx="7772400" cy="1017451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3102" y="8072118"/>
            <a:ext cx="6437313" cy="1016001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637845" y="7590294"/>
            <a:ext cx="815192" cy="41591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7770813" cy="91440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68300" y="3841750"/>
            <a:ext cx="1917700" cy="1905000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1287143" y="461643"/>
            <a:ext cx="152400" cy="266700"/>
          </a:xfrm>
          <a:custGeom>
            <a:avLst/>
            <a:gdLst/>
            <a:ahLst/>
            <a:cxnLst/>
            <a:rect l="l" t="t" r="r" b="b"/>
            <a:pathLst>
              <a:path w="152400" h="266700">
                <a:moveTo>
                  <a:pt x="0" y="0"/>
                </a:moveTo>
                <a:lnTo>
                  <a:pt x="152400" y="266700"/>
                </a:lnTo>
              </a:path>
            </a:pathLst>
          </a:custGeom>
          <a:ln w="380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209667" y="461643"/>
            <a:ext cx="130810" cy="281940"/>
          </a:xfrm>
          <a:custGeom>
            <a:avLst/>
            <a:gdLst/>
            <a:ahLst/>
            <a:cxnLst/>
            <a:rect l="l" t="t" r="r" b="b"/>
            <a:pathLst>
              <a:path w="130810" h="281940">
                <a:moveTo>
                  <a:pt x="130733" y="0"/>
                </a:moveTo>
                <a:lnTo>
                  <a:pt x="0" y="281940"/>
                </a:lnTo>
              </a:path>
            </a:pathLst>
          </a:custGeom>
          <a:ln w="380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8100" y="1689100"/>
            <a:ext cx="5205095" cy="772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506218"/>
            <a:ext cx="6995160" cy="71917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10133838"/>
            <a:ext cx="2487168" cy="544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10133838"/>
            <a:ext cx="1787652" cy="544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10133838"/>
            <a:ext cx="1787652" cy="544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5000" y="419100"/>
            <a:ext cx="398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ウォーキング初⼼者⼤歓迎！</a:t>
            </a:r>
            <a:endParaRPr sz="24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05050" y="1274844"/>
            <a:ext cx="31623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 err="1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暮栄薬局</a:t>
            </a:r>
            <a:r>
              <a:rPr lang="en-US" sz="24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 </a:t>
            </a:r>
            <a:r>
              <a:rPr sz="2400" b="1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presents</a:t>
            </a:r>
            <a:endParaRPr sz="24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83652" y="1843578"/>
            <a:ext cx="5205095" cy="77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95" dirty="0">
                <a:latin typeface="Meiryo" panose="020B0604030504040204" pitchFamily="34" charset="-128"/>
                <a:ea typeface="Meiryo" panose="020B0604030504040204" pitchFamily="34" charset="-128"/>
              </a:rPr>
              <a:t>マチ歩きウォーク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955800" y="2537485"/>
            <a:ext cx="38862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〜楽しいウォーキングでいきいき毎⽇を〜</a:t>
            </a:r>
            <a:endParaRPr sz="16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715000" y="4279900"/>
            <a:ext cx="1397000" cy="1422400"/>
          </a:xfrm>
          <a:custGeom>
            <a:avLst/>
            <a:gdLst/>
            <a:ahLst/>
            <a:cxnLst/>
            <a:rect l="l" t="t" r="r" b="b"/>
            <a:pathLst>
              <a:path w="1397000" h="1422400">
                <a:moveTo>
                  <a:pt x="1397000" y="0"/>
                </a:moveTo>
                <a:lnTo>
                  <a:pt x="0" y="0"/>
                </a:lnTo>
                <a:lnTo>
                  <a:pt x="0" y="1422400"/>
                </a:lnTo>
                <a:lnTo>
                  <a:pt x="1397000" y="1422400"/>
                </a:lnTo>
                <a:lnTo>
                  <a:pt x="1397000" y="0"/>
                </a:lnTo>
                <a:close/>
              </a:path>
            </a:pathLst>
          </a:custGeom>
          <a:solidFill>
            <a:srgbClr val="DEEB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778500" y="5692140"/>
            <a:ext cx="1282700" cy="4373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28800"/>
              </a:lnSpc>
              <a:spcBef>
                <a:spcPts val="100"/>
              </a:spcBef>
            </a:pPr>
            <a:r>
              <a:rPr sz="11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ウォーキング講師： 暮栄花⼦</a:t>
            </a:r>
            <a:endParaRPr sz="11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9049" y="6596381"/>
            <a:ext cx="2654300" cy="40640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990600" y="6856021"/>
            <a:ext cx="584962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30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６</a:t>
            </a:r>
            <a:r>
              <a:rPr sz="2400" b="1" spc="-70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⽉</a:t>
            </a:r>
            <a:r>
              <a:rPr lang="en-US" sz="2400" b="1" spc="-70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   </a:t>
            </a:r>
            <a:r>
              <a:rPr lang="en-US" sz="4400" b="1" spc="-30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7</a:t>
            </a:r>
            <a:r>
              <a:rPr sz="2400" b="1" spc="35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⽇（</a:t>
            </a:r>
            <a:r>
              <a:rPr lang="ja-JP" altLang="en-US" sz="2400" b="1" spc="35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日</a:t>
            </a:r>
            <a:r>
              <a:rPr sz="2400" b="1" spc="9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）13：00</a:t>
            </a:r>
            <a:r>
              <a:rPr sz="2400" b="1" spc="10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〜</a:t>
            </a:r>
            <a:r>
              <a:rPr sz="2400" b="1" spc="11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15：00</a:t>
            </a:r>
            <a:endParaRPr sz="24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60650" y="6653847"/>
            <a:ext cx="247650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C50030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事前予約制：</a:t>
            </a:r>
            <a:r>
              <a:rPr sz="1300" b="1" dirty="0">
                <a:solidFill>
                  <a:srgbClr val="C50030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薬局にて受付中</a:t>
            </a:r>
            <a:endParaRPr sz="13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01800" y="7699491"/>
            <a:ext cx="7366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集合場所</a:t>
            </a:r>
            <a:endParaRPr sz="12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31192" y="8481270"/>
            <a:ext cx="3485451" cy="1615230"/>
            <a:chOff x="669925" y="8491218"/>
            <a:chExt cx="3485451" cy="1615230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9925" y="9687347"/>
              <a:ext cx="939800" cy="41910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10943" y="8491218"/>
              <a:ext cx="165101" cy="17780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90275" y="8491218"/>
              <a:ext cx="165101" cy="177801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90275" y="8735058"/>
              <a:ext cx="165101" cy="177801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711200" y="9156700"/>
            <a:ext cx="489331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暮栄薬局</a:t>
            </a:r>
            <a:r>
              <a:rPr sz="2500" b="1" spc="-15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 </a:t>
            </a:r>
            <a:r>
              <a:rPr sz="2500" b="1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マチ歩きウォーク事務局</a:t>
            </a:r>
            <a:endParaRPr sz="25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97867" y="9715500"/>
            <a:ext cx="736600" cy="3129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800" b="1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お問い合わせは こちらへ</a:t>
            </a:r>
            <a:endParaRPr sz="8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625600" y="9667433"/>
            <a:ext cx="409384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2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TEL03-1234-1111</a:t>
            </a:r>
            <a:endParaRPr sz="32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78100" y="7645400"/>
            <a:ext cx="3670300" cy="73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暮栄薬局駐⾞場</a:t>
            </a:r>
            <a:r>
              <a:rPr sz="140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（東京都渋⾕区神宮前）</a:t>
            </a:r>
            <a:endParaRPr sz="14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  <a:p>
            <a:pPr marL="25400">
              <a:lnSpc>
                <a:spcPct val="100000"/>
              </a:lnSpc>
              <a:spcBef>
                <a:spcPts val="1520"/>
              </a:spcBef>
            </a:pPr>
            <a:r>
              <a:rPr sz="1500" b="1" dirty="0">
                <a:solidFill>
                  <a:srgbClr val="CD609B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こんな⽅におすすめします！</a:t>
            </a:r>
            <a:endParaRPr sz="15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35099" y="8445500"/>
            <a:ext cx="2555175" cy="432683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60"/>
              </a:spcBef>
            </a:pPr>
            <a:r>
              <a:rPr sz="1300" b="1" dirty="0" err="1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運動しなさいとは⾔われるけど</a:t>
            </a:r>
            <a:endParaRPr lang="en-US" sz="1300" b="1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  <a:p>
            <a:pPr marL="12700" marR="5080">
              <a:lnSpc>
                <a:spcPct val="102600"/>
              </a:lnSpc>
              <a:spcBef>
                <a:spcPts val="60"/>
              </a:spcBef>
            </a:pPr>
            <a:r>
              <a:rPr sz="1300" b="1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何を始めていいのかわからない</a:t>
            </a:r>
            <a:r>
              <a:rPr sz="13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！</a:t>
            </a:r>
            <a:endParaRPr sz="13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16400" y="8376919"/>
            <a:ext cx="2006600" cy="58420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3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新しい趣味をみつけたい！</a:t>
            </a:r>
            <a:endParaRPr sz="130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3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⾜腰を丈夫にしたい！</a:t>
            </a:r>
            <a:endParaRPr sz="130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53415" y="4031719"/>
            <a:ext cx="1334770" cy="114109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0"/>
              </a:spcBef>
              <a:tabLst>
                <a:tab pos="1321435" algn="l"/>
              </a:tabLst>
            </a:pPr>
            <a:r>
              <a:rPr sz="26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Meiryo" panose="020B0604030504040204" pitchFamily="34" charset="-128"/>
                <a:ea typeface="Meiryo" panose="020B0604030504040204" pitchFamily="34" charset="-128"/>
                <a:cs typeface="Times New Roman"/>
              </a:rPr>
              <a:t> </a:t>
            </a:r>
            <a:r>
              <a:rPr sz="2600" u="sng" spc="-3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Meiryo" panose="020B0604030504040204" pitchFamily="34" charset="-128"/>
                <a:ea typeface="Meiryo" panose="020B0604030504040204" pitchFamily="34" charset="-128"/>
                <a:cs typeface="Times New Roman"/>
              </a:rPr>
              <a:t> </a:t>
            </a:r>
            <a:r>
              <a:rPr sz="2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参加費	</a:t>
            </a:r>
            <a:endParaRPr sz="26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  <a:p>
            <a:pPr marL="66040">
              <a:lnSpc>
                <a:spcPct val="100000"/>
              </a:lnSpc>
              <a:spcBef>
                <a:spcPts val="780"/>
              </a:spcBef>
            </a:pPr>
            <a:r>
              <a:rPr sz="3600" b="1" spc="21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300</a:t>
            </a:r>
            <a:r>
              <a:rPr sz="2000" b="1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円</a:t>
            </a:r>
            <a:endParaRPr sz="20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59948" y="5155319"/>
            <a:ext cx="116840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DDDDDD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ドリンク付き</a:t>
            </a:r>
            <a:endParaRPr sz="15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858508" y="9167664"/>
            <a:ext cx="1282700" cy="1004762"/>
          </a:xfrm>
          <a:prstGeom prst="rect">
            <a:avLst/>
          </a:prstGeom>
          <a:solidFill>
            <a:srgbClr val="DEEBF7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2500" dirty="0">
              <a:latin typeface="Meiryo" panose="020B0604030504040204" pitchFamily="34" charset="-128"/>
              <a:ea typeface="Meiryo" panose="020B0604030504040204" pitchFamily="34" charset="-128"/>
              <a:cs typeface="Times New Roman"/>
            </a:endParaRPr>
          </a:p>
          <a:p>
            <a:pPr marL="389890">
              <a:lnSpc>
                <a:spcPct val="100000"/>
              </a:lnSpc>
            </a:pPr>
            <a:r>
              <a:rPr sz="2000" dirty="0" err="1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地図</a:t>
            </a:r>
            <a:endParaRPr lang="en-US" sz="20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  <a:p>
            <a:pPr marL="389890">
              <a:lnSpc>
                <a:spcPct val="100000"/>
              </a:lnSpc>
            </a:pPr>
            <a:endParaRPr lang="en-US" sz="20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</p:txBody>
      </p:sp>
      <p:pic>
        <p:nvPicPr>
          <p:cNvPr id="26" name="object 2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44231" y="4326691"/>
            <a:ext cx="538337" cy="13288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74</Words>
  <Application>Microsoft Macintosh PowerPoint</Application>
  <PresentationFormat>ユーザー設定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Microsoft YaHei UI</vt:lpstr>
      <vt:lpstr>Meiryo</vt:lpstr>
      <vt:lpstr>Calibri</vt:lpstr>
      <vt:lpstr>Office Theme</vt:lpstr>
      <vt:lpstr>マチ歩きウォーク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ウォーキングイベント</dc:title>
  <dc:creator>classa04</dc:creator>
  <cp:lastModifiedBy>webmaster@i-classa.com</cp:lastModifiedBy>
  <cp:revision>7</cp:revision>
  <dcterms:created xsi:type="dcterms:W3CDTF">2023-04-06T02:30:00Z</dcterms:created>
  <dcterms:modified xsi:type="dcterms:W3CDTF">2026-02-18T05:29:02Z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2020-03-03T00:00:00Z</vt:filetime>
  </property>
  <property fmtid="{D5CDD505-2E9C-101B-9397-08002B2CF9AE}" pid="3" name="Creator">
    <vt:lpwstr>Keynote</vt:lpwstr>
  </property>
  <property fmtid="{D5CDD505-2E9C-101B-9397-08002B2CF9AE}" pid="4" name="LastSaved">
    <vt:filetime>2023-04-06T00:00:00Z</vt:filetime>
  </property>
</Properties>
</file>